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可画软糖体-繁" charset="1" panose="00020600040101010101"/>
      <p:regular r:id="rId24"/>
    </p:embeddedFont>
    <p:embeddedFont>
      <p:font typeface="Schoolbell" charset="1" panose="02000000000000000000"/>
      <p:regular r:id="rId25"/>
    </p:embeddedFont>
    <p:embeddedFont>
      <p:font typeface="Garet" charset="1" panose="00000000000000000000"/>
      <p:regular r:id="rId26"/>
    </p:embeddedFont>
    <p:embeddedFont>
      <p:font typeface="Garet Bold" charset="1" panose="00000000000000000000"/>
      <p:regular r:id="rId27"/>
    </p:embeddedFont>
    <p:embeddedFont>
      <p:font typeface="王漢宗特黑體" charset="1" panose="02000500000000000000"/>
      <p:regular r:id="rId28"/>
    </p:embeddedFont>
    <p:embeddedFont>
      <p:font typeface="Marykate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40.pn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41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59.pn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60.pn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9.png" Type="http://schemas.openxmlformats.org/officeDocument/2006/relationships/image"/><Relationship Id="rId17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9.png" Type="http://schemas.openxmlformats.org/officeDocument/2006/relationships/image"/><Relationship Id="rId17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7.pn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6580" y="1414684"/>
            <a:ext cx="14694840" cy="7457631"/>
          </a:xfrm>
          <a:custGeom>
            <a:avLst/>
            <a:gdLst/>
            <a:ahLst/>
            <a:cxnLst/>
            <a:rect r="r" b="b" t="t" l="l"/>
            <a:pathLst>
              <a:path h="7457631" w="14694840">
                <a:moveTo>
                  <a:pt x="0" y="0"/>
                </a:moveTo>
                <a:lnTo>
                  <a:pt x="14694840" y="0"/>
                </a:lnTo>
                <a:lnTo>
                  <a:pt x="14694840" y="7457632"/>
                </a:lnTo>
                <a:lnTo>
                  <a:pt x="0" y="7457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49909" y="3464215"/>
            <a:ext cx="10588182" cy="341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4"/>
              </a:lnSpc>
            </a:pPr>
            <a:r>
              <a:rPr lang="en-US" sz="12720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個人電影追蹤與分析系統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66503" y="5347130"/>
            <a:ext cx="4731354" cy="4654470"/>
          </a:xfrm>
          <a:custGeom>
            <a:avLst/>
            <a:gdLst/>
            <a:ahLst/>
            <a:cxnLst/>
            <a:rect r="r" b="b" t="t" l="l"/>
            <a:pathLst>
              <a:path h="4654470" w="4731354">
                <a:moveTo>
                  <a:pt x="0" y="0"/>
                </a:moveTo>
                <a:lnTo>
                  <a:pt x="4731354" y="0"/>
                </a:lnTo>
                <a:lnTo>
                  <a:pt x="4731354" y="4654470"/>
                </a:lnTo>
                <a:lnTo>
                  <a:pt x="0" y="4654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6878" y="7336853"/>
            <a:ext cx="5474244" cy="1135906"/>
          </a:xfrm>
          <a:custGeom>
            <a:avLst/>
            <a:gdLst/>
            <a:ahLst/>
            <a:cxnLst/>
            <a:rect r="r" b="b" t="t" l="l"/>
            <a:pathLst>
              <a:path h="1135906" w="5474244">
                <a:moveTo>
                  <a:pt x="0" y="0"/>
                </a:moveTo>
                <a:lnTo>
                  <a:pt x="5474244" y="0"/>
                </a:lnTo>
                <a:lnTo>
                  <a:pt x="5474244" y="1135906"/>
                </a:lnTo>
                <a:lnTo>
                  <a:pt x="0" y="1135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69379">
            <a:off x="2443132" y="60373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15680004" y="2741636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2" y="0"/>
                </a:lnTo>
                <a:lnTo>
                  <a:pt x="1622832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442949">
            <a:off x="6434188" y="8277983"/>
            <a:ext cx="1263426" cy="1831053"/>
          </a:xfrm>
          <a:custGeom>
            <a:avLst/>
            <a:gdLst/>
            <a:ahLst/>
            <a:cxnLst/>
            <a:rect r="r" b="b" t="t" l="l"/>
            <a:pathLst>
              <a:path h="1831053" w="1263426">
                <a:moveTo>
                  <a:pt x="0" y="0"/>
                </a:moveTo>
                <a:lnTo>
                  <a:pt x="1263426" y="0"/>
                </a:lnTo>
                <a:lnTo>
                  <a:pt x="1263426" y="1831052"/>
                </a:lnTo>
                <a:lnTo>
                  <a:pt x="0" y="1831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47333">
            <a:off x="12109119" y="598873"/>
            <a:ext cx="1706386" cy="1565609"/>
          </a:xfrm>
          <a:custGeom>
            <a:avLst/>
            <a:gdLst/>
            <a:ahLst/>
            <a:cxnLst/>
            <a:rect r="r" b="b" t="t" l="l"/>
            <a:pathLst>
              <a:path h="1565609" w="1706386">
                <a:moveTo>
                  <a:pt x="0" y="0"/>
                </a:moveTo>
                <a:lnTo>
                  <a:pt x="1706386" y="0"/>
                </a:lnTo>
                <a:lnTo>
                  <a:pt x="1706386" y="1565609"/>
                </a:lnTo>
                <a:lnTo>
                  <a:pt x="0" y="1565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38091" y="5860232"/>
            <a:ext cx="3888486" cy="4114800"/>
          </a:xfrm>
          <a:custGeom>
            <a:avLst/>
            <a:gdLst/>
            <a:ahLst/>
            <a:cxnLst/>
            <a:rect r="r" b="b" t="t" l="l"/>
            <a:pathLst>
              <a:path h="4114800" w="3888486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53250" y="7310734"/>
            <a:ext cx="3381501" cy="112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sz="322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111534207王惟婷</a:t>
            </a:r>
          </a:p>
          <a:p>
            <a:pPr algn="ctr">
              <a:lnSpc>
                <a:spcPts val="4508"/>
              </a:lnSpc>
            </a:pPr>
            <a:r>
              <a:rPr lang="en-US" sz="322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指導老師：李岳倫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339" y="933450"/>
            <a:ext cx="16215961" cy="8229600"/>
          </a:xfrm>
          <a:custGeom>
            <a:avLst/>
            <a:gdLst/>
            <a:ahLst/>
            <a:cxnLst/>
            <a:rect r="r" b="b" t="t" l="l"/>
            <a:pathLst>
              <a:path h="8229600" w="16215961">
                <a:moveTo>
                  <a:pt x="0" y="0"/>
                </a:moveTo>
                <a:lnTo>
                  <a:pt x="16215961" y="0"/>
                </a:lnTo>
                <a:lnTo>
                  <a:pt x="1621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16441">
            <a:off x="8880827" y="2093195"/>
            <a:ext cx="9451781" cy="6179102"/>
          </a:xfrm>
          <a:custGeom>
            <a:avLst/>
            <a:gdLst/>
            <a:ahLst/>
            <a:cxnLst/>
            <a:rect r="r" b="b" t="t" l="l"/>
            <a:pathLst>
              <a:path h="6179102" w="9451781">
                <a:moveTo>
                  <a:pt x="0" y="0"/>
                </a:moveTo>
                <a:lnTo>
                  <a:pt x="9451780" y="0"/>
                </a:lnTo>
                <a:lnTo>
                  <a:pt x="9451780" y="6179102"/>
                </a:lnTo>
                <a:lnTo>
                  <a:pt x="0" y="6179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4148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66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83400">
            <a:off x="6726332" y="144922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907874" y="8385105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38170">
            <a:off x="16856064" y="774290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50"/>
                </a:lnTo>
                <a:lnTo>
                  <a:pt x="0" y="1502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70649" y="922867"/>
            <a:ext cx="13970831" cy="8312645"/>
          </a:xfrm>
          <a:custGeom>
            <a:avLst/>
            <a:gdLst/>
            <a:ahLst/>
            <a:cxnLst/>
            <a:rect r="r" b="b" t="t" l="l"/>
            <a:pathLst>
              <a:path h="8312645" w="13970831">
                <a:moveTo>
                  <a:pt x="0" y="0"/>
                </a:moveTo>
                <a:lnTo>
                  <a:pt x="13970831" y="0"/>
                </a:lnTo>
                <a:lnTo>
                  <a:pt x="13970831" y="8312645"/>
                </a:lnTo>
                <a:lnTo>
                  <a:pt x="0" y="83126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57124" y="0"/>
            <a:ext cx="1108604" cy="1510875"/>
          </a:xfrm>
          <a:custGeom>
            <a:avLst/>
            <a:gdLst/>
            <a:ahLst/>
            <a:cxnLst/>
            <a:rect r="r" b="b" t="t" l="l"/>
            <a:pathLst>
              <a:path h="1510875" w="1108604">
                <a:moveTo>
                  <a:pt x="0" y="0"/>
                </a:moveTo>
                <a:lnTo>
                  <a:pt x="1108605" y="0"/>
                </a:lnTo>
                <a:lnTo>
                  <a:pt x="1108605" y="1510875"/>
                </a:lnTo>
                <a:lnTo>
                  <a:pt x="0" y="15108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64939" y="1019175"/>
            <a:ext cx="1305710" cy="278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4"/>
              </a:lnSpc>
              <a:spcBef>
                <a:spcPct val="0"/>
              </a:spcBef>
            </a:pPr>
            <a:r>
              <a:rPr lang="en-US" sz="9994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搜尋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310" y="1025329"/>
            <a:ext cx="17293585" cy="8776494"/>
          </a:xfrm>
          <a:custGeom>
            <a:avLst/>
            <a:gdLst/>
            <a:ahLst/>
            <a:cxnLst/>
            <a:rect r="r" b="b" t="t" l="l"/>
            <a:pathLst>
              <a:path h="8776494" w="17293585">
                <a:moveTo>
                  <a:pt x="0" y="0"/>
                </a:moveTo>
                <a:lnTo>
                  <a:pt x="17293585" y="0"/>
                </a:lnTo>
                <a:lnTo>
                  <a:pt x="17293585" y="8776494"/>
                </a:lnTo>
                <a:lnTo>
                  <a:pt x="0" y="877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228">
            <a:off x="686187" y="37976"/>
            <a:ext cx="7240570" cy="9952674"/>
          </a:xfrm>
          <a:custGeom>
            <a:avLst/>
            <a:gdLst/>
            <a:ahLst/>
            <a:cxnLst/>
            <a:rect r="r" b="b" t="t" l="l"/>
            <a:pathLst>
              <a:path h="9952674" w="7240570">
                <a:moveTo>
                  <a:pt x="0" y="0"/>
                </a:moveTo>
                <a:lnTo>
                  <a:pt x="7240570" y="0"/>
                </a:lnTo>
                <a:lnTo>
                  <a:pt x="7240570" y="9952674"/>
                </a:lnTo>
                <a:lnTo>
                  <a:pt x="0" y="995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99764" y="777695"/>
            <a:ext cx="10784456" cy="9222031"/>
          </a:xfrm>
          <a:custGeom>
            <a:avLst/>
            <a:gdLst/>
            <a:ahLst/>
            <a:cxnLst/>
            <a:rect r="r" b="b" t="t" l="l"/>
            <a:pathLst>
              <a:path h="9222031" w="10784456">
                <a:moveTo>
                  <a:pt x="0" y="0"/>
                </a:moveTo>
                <a:lnTo>
                  <a:pt x="10784455" y="0"/>
                </a:lnTo>
                <a:lnTo>
                  <a:pt x="10784455" y="9222031"/>
                </a:lnTo>
                <a:lnTo>
                  <a:pt x="0" y="9222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96" r="0" b="-79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32426" y="1429940"/>
            <a:ext cx="1526874" cy="750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30"/>
              </a:lnSpc>
              <a:spcBef>
                <a:spcPct val="0"/>
              </a:spcBef>
            </a:pPr>
            <a:r>
              <a:rPr lang="en-US" sz="9530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電影詳細資訊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617895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46597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94008">
            <a:off x="16622062" y="219626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5"/>
                </a:lnTo>
                <a:lnTo>
                  <a:pt x="0" y="1716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595776">
            <a:off x="289527" y="8308947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4"/>
                </a:lnTo>
                <a:lnTo>
                  <a:pt x="0" y="1716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339" y="933450"/>
            <a:ext cx="16215961" cy="8229600"/>
          </a:xfrm>
          <a:custGeom>
            <a:avLst/>
            <a:gdLst/>
            <a:ahLst/>
            <a:cxnLst/>
            <a:rect r="r" b="b" t="t" l="l"/>
            <a:pathLst>
              <a:path h="8229600" w="16215961">
                <a:moveTo>
                  <a:pt x="0" y="0"/>
                </a:moveTo>
                <a:lnTo>
                  <a:pt x="16215961" y="0"/>
                </a:lnTo>
                <a:lnTo>
                  <a:pt x="1621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16441">
            <a:off x="8880827" y="2093195"/>
            <a:ext cx="9451781" cy="6179102"/>
          </a:xfrm>
          <a:custGeom>
            <a:avLst/>
            <a:gdLst/>
            <a:ahLst/>
            <a:cxnLst/>
            <a:rect r="r" b="b" t="t" l="l"/>
            <a:pathLst>
              <a:path h="6179102" w="9451781">
                <a:moveTo>
                  <a:pt x="0" y="0"/>
                </a:moveTo>
                <a:lnTo>
                  <a:pt x="9451780" y="0"/>
                </a:lnTo>
                <a:lnTo>
                  <a:pt x="9451780" y="6179102"/>
                </a:lnTo>
                <a:lnTo>
                  <a:pt x="0" y="6179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4148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66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83400">
            <a:off x="6726332" y="144922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907874" y="8385105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38170">
            <a:off x="16856064" y="774290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50"/>
                </a:lnTo>
                <a:lnTo>
                  <a:pt x="0" y="1502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57124" y="0"/>
            <a:ext cx="1108604" cy="1510875"/>
          </a:xfrm>
          <a:custGeom>
            <a:avLst/>
            <a:gdLst/>
            <a:ahLst/>
            <a:cxnLst/>
            <a:rect r="r" b="b" t="t" l="l"/>
            <a:pathLst>
              <a:path h="1510875" w="1108604">
                <a:moveTo>
                  <a:pt x="0" y="0"/>
                </a:moveTo>
                <a:lnTo>
                  <a:pt x="1108605" y="0"/>
                </a:lnTo>
                <a:lnTo>
                  <a:pt x="1108605" y="1510875"/>
                </a:lnTo>
                <a:lnTo>
                  <a:pt x="0" y="1510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70649" y="311038"/>
            <a:ext cx="6430656" cy="9743417"/>
          </a:xfrm>
          <a:custGeom>
            <a:avLst/>
            <a:gdLst/>
            <a:ahLst/>
            <a:cxnLst/>
            <a:rect r="r" b="b" t="t" l="l"/>
            <a:pathLst>
              <a:path h="9743417" w="6430656">
                <a:moveTo>
                  <a:pt x="0" y="0"/>
                </a:moveTo>
                <a:lnTo>
                  <a:pt x="6430655" y="0"/>
                </a:lnTo>
                <a:lnTo>
                  <a:pt x="6430655" y="9743417"/>
                </a:lnTo>
                <a:lnTo>
                  <a:pt x="0" y="97434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35101" y="575824"/>
            <a:ext cx="13947753" cy="8682476"/>
          </a:xfrm>
          <a:custGeom>
            <a:avLst/>
            <a:gdLst/>
            <a:ahLst/>
            <a:cxnLst/>
            <a:rect r="r" b="b" t="t" l="l"/>
            <a:pathLst>
              <a:path h="8682476" w="13947753">
                <a:moveTo>
                  <a:pt x="0" y="0"/>
                </a:moveTo>
                <a:lnTo>
                  <a:pt x="13947753" y="0"/>
                </a:lnTo>
                <a:lnTo>
                  <a:pt x="13947753" y="8682476"/>
                </a:lnTo>
                <a:lnTo>
                  <a:pt x="0" y="868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04129">
            <a:off x="5859454" y="6764981"/>
            <a:ext cx="4136825" cy="2436966"/>
          </a:xfrm>
          <a:custGeom>
            <a:avLst/>
            <a:gdLst/>
            <a:ahLst/>
            <a:cxnLst/>
            <a:rect r="r" b="b" t="t" l="l"/>
            <a:pathLst>
              <a:path h="2436966" w="4136825">
                <a:moveTo>
                  <a:pt x="0" y="0"/>
                </a:moveTo>
                <a:lnTo>
                  <a:pt x="4136825" y="0"/>
                </a:lnTo>
                <a:lnTo>
                  <a:pt x="4136825" y="2436966"/>
                </a:lnTo>
                <a:lnTo>
                  <a:pt x="0" y="24369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4939" y="1019175"/>
            <a:ext cx="1305710" cy="53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4"/>
              </a:lnSpc>
              <a:spcBef>
                <a:spcPct val="0"/>
              </a:spcBef>
            </a:pPr>
            <a:r>
              <a:rPr lang="en-US" sz="9994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加入片單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310" y="1025329"/>
            <a:ext cx="17293585" cy="8776494"/>
          </a:xfrm>
          <a:custGeom>
            <a:avLst/>
            <a:gdLst/>
            <a:ahLst/>
            <a:cxnLst/>
            <a:rect r="r" b="b" t="t" l="l"/>
            <a:pathLst>
              <a:path h="8776494" w="17293585">
                <a:moveTo>
                  <a:pt x="0" y="0"/>
                </a:moveTo>
                <a:lnTo>
                  <a:pt x="17293585" y="0"/>
                </a:lnTo>
                <a:lnTo>
                  <a:pt x="17293585" y="8776494"/>
                </a:lnTo>
                <a:lnTo>
                  <a:pt x="0" y="877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228">
            <a:off x="686187" y="37976"/>
            <a:ext cx="7240570" cy="9952674"/>
          </a:xfrm>
          <a:custGeom>
            <a:avLst/>
            <a:gdLst/>
            <a:ahLst/>
            <a:cxnLst/>
            <a:rect r="r" b="b" t="t" l="l"/>
            <a:pathLst>
              <a:path h="9952674" w="7240570">
                <a:moveTo>
                  <a:pt x="0" y="0"/>
                </a:moveTo>
                <a:lnTo>
                  <a:pt x="7240570" y="0"/>
                </a:lnTo>
                <a:lnTo>
                  <a:pt x="7240570" y="9952674"/>
                </a:lnTo>
                <a:lnTo>
                  <a:pt x="0" y="995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83448" y="1313803"/>
            <a:ext cx="1262100" cy="819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7"/>
              </a:lnSpc>
              <a:spcBef>
                <a:spcPct val="0"/>
              </a:spcBef>
            </a:pPr>
            <a:r>
              <a:rPr lang="en-US" sz="7877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編輯電影觀看狀態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617895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46597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16622062" y="219626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5"/>
                </a:lnTo>
                <a:lnTo>
                  <a:pt x="0" y="17165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95776">
            <a:off x="289527" y="8308947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4"/>
                </a:lnTo>
                <a:lnTo>
                  <a:pt x="0" y="1716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4310" y="1765777"/>
            <a:ext cx="8565210" cy="7164465"/>
          </a:xfrm>
          <a:custGeom>
            <a:avLst/>
            <a:gdLst/>
            <a:ahLst/>
            <a:cxnLst/>
            <a:rect r="r" b="b" t="t" l="l"/>
            <a:pathLst>
              <a:path h="7164465" w="8565210">
                <a:moveTo>
                  <a:pt x="0" y="0"/>
                </a:moveTo>
                <a:lnTo>
                  <a:pt x="8565210" y="0"/>
                </a:lnTo>
                <a:lnTo>
                  <a:pt x="8565210" y="7164465"/>
                </a:lnTo>
                <a:lnTo>
                  <a:pt x="0" y="7164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16969" y="143637"/>
            <a:ext cx="7437296" cy="9999726"/>
          </a:xfrm>
          <a:custGeom>
            <a:avLst/>
            <a:gdLst/>
            <a:ahLst/>
            <a:cxnLst/>
            <a:rect r="r" b="b" t="t" l="l"/>
            <a:pathLst>
              <a:path h="9999726" w="7437296">
                <a:moveTo>
                  <a:pt x="0" y="0"/>
                </a:moveTo>
                <a:lnTo>
                  <a:pt x="7437296" y="0"/>
                </a:lnTo>
                <a:lnTo>
                  <a:pt x="7437296" y="9999726"/>
                </a:lnTo>
                <a:lnTo>
                  <a:pt x="0" y="99997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15653">
            <a:off x="5085524" y="4393605"/>
            <a:ext cx="3143571" cy="888059"/>
          </a:xfrm>
          <a:custGeom>
            <a:avLst/>
            <a:gdLst/>
            <a:ahLst/>
            <a:cxnLst/>
            <a:rect r="r" b="b" t="t" l="l"/>
            <a:pathLst>
              <a:path h="888059" w="3143571">
                <a:moveTo>
                  <a:pt x="0" y="0"/>
                </a:moveTo>
                <a:lnTo>
                  <a:pt x="3143571" y="0"/>
                </a:lnTo>
                <a:lnTo>
                  <a:pt x="3143571" y="888058"/>
                </a:lnTo>
                <a:lnTo>
                  <a:pt x="0" y="8880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339" y="933450"/>
            <a:ext cx="16215961" cy="8229600"/>
          </a:xfrm>
          <a:custGeom>
            <a:avLst/>
            <a:gdLst/>
            <a:ahLst/>
            <a:cxnLst/>
            <a:rect r="r" b="b" t="t" l="l"/>
            <a:pathLst>
              <a:path h="8229600" w="16215961">
                <a:moveTo>
                  <a:pt x="0" y="0"/>
                </a:moveTo>
                <a:lnTo>
                  <a:pt x="16215961" y="0"/>
                </a:lnTo>
                <a:lnTo>
                  <a:pt x="1621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16441">
            <a:off x="8880827" y="2093195"/>
            <a:ext cx="9451781" cy="6179102"/>
          </a:xfrm>
          <a:custGeom>
            <a:avLst/>
            <a:gdLst/>
            <a:ahLst/>
            <a:cxnLst/>
            <a:rect r="r" b="b" t="t" l="l"/>
            <a:pathLst>
              <a:path h="6179102" w="9451781">
                <a:moveTo>
                  <a:pt x="0" y="0"/>
                </a:moveTo>
                <a:lnTo>
                  <a:pt x="9451780" y="0"/>
                </a:lnTo>
                <a:lnTo>
                  <a:pt x="9451780" y="6179102"/>
                </a:lnTo>
                <a:lnTo>
                  <a:pt x="0" y="6179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4148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66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83400">
            <a:off x="6726332" y="144922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907874" y="8385105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38170">
            <a:off x="16856064" y="774290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50"/>
                </a:lnTo>
                <a:lnTo>
                  <a:pt x="0" y="1502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57124" y="0"/>
            <a:ext cx="1108604" cy="1510875"/>
          </a:xfrm>
          <a:custGeom>
            <a:avLst/>
            <a:gdLst/>
            <a:ahLst/>
            <a:cxnLst/>
            <a:rect r="r" b="b" t="t" l="l"/>
            <a:pathLst>
              <a:path h="1510875" w="1108604">
                <a:moveTo>
                  <a:pt x="0" y="0"/>
                </a:moveTo>
                <a:lnTo>
                  <a:pt x="1108605" y="0"/>
                </a:lnTo>
                <a:lnTo>
                  <a:pt x="1108605" y="1510875"/>
                </a:lnTo>
                <a:lnTo>
                  <a:pt x="0" y="1510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70649" y="251248"/>
            <a:ext cx="6887599" cy="6075647"/>
          </a:xfrm>
          <a:custGeom>
            <a:avLst/>
            <a:gdLst/>
            <a:ahLst/>
            <a:cxnLst/>
            <a:rect r="r" b="b" t="t" l="l"/>
            <a:pathLst>
              <a:path h="6075647" w="6887599">
                <a:moveTo>
                  <a:pt x="0" y="0"/>
                </a:moveTo>
                <a:lnTo>
                  <a:pt x="6887599" y="0"/>
                </a:lnTo>
                <a:lnTo>
                  <a:pt x="6887599" y="6075647"/>
                </a:lnTo>
                <a:lnTo>
                  <a:pt x="0" y="6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43437" y="3436009"/>
            <a:ext cx="11686125" cy="6850991"/>
          </a:xfrm>
          <a:custGeom>
            <a:avLst/>
            <a:gdLst/>
            <a:ahLst/>
            <a:cxnLst/>
            <a:rect r="r" b="b" t="t" l="l"/>
            <a:pathLst>
              <a:path h="6850991" w="11686125">
                <a:moveTo>
                  <a:pt x="0" y="0"/>
                </a:moveTo>
                <a:lnTo>
                  <a:pt x="11686124" y="0"/>
                </a:lnTo>
                <a:lnTo>
                  <a:pt x="11686124" y="6850991"/>
                </a:lnTo>
                <a:lnTo>
                  <a:pt x="0" y="68509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5884592">
            <a:off x="7791304" y="2175413"/>
            <a:ext cx="1969940" cy="1502079"/>
          </a:xfrm>
          <a:custGeom>
            <a:avLst/>
            <a:gdLst/>
            <a:ahLst/>
            <a:cxnLst/>
            <a:rect r="r" b="b" t="t" l="l"/>
            <a:pathLst>
              <a:path h="1502079" w="1969940">
                <a:moveTo>
                  <a:pt x="0" y="1502079"/>
                </a:moveTo>
                <a:lnTo>
                  <a:pt x="1969940" y="1502079"/>
                </a:lnTo>
                <a:lnTo>
                  <a:pt x="1969940" y="0"/>
                </a:lnTo>
                <a:lnTo>
                  <a:pt x="0" y="0"/>
                </a:lnTo>
                <a:lnTo>
                  <a:pt x="0" y="1502079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4939" y="1019175"/>
            <a:ext cx="1305710" cy="53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4"/>
              </a:lnSpc>
              <a:spcBef>
                <a:spcPct val="0"/>
              </a:spcBef>
            </a:pPr>
            <a:r>
              <a:rPr lang="en-US" sz="9994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刪除片單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692" y="1077913"/>
            <a:ext cx="17293585" cy="8776494"/>
          </a:xfrm>
          <a:custGeom>
            <a:avLst/>
            <a:gdLst/>
            <a:ahLst/>
            <a:cxnLst/>
            <a:rect r="r" b="b" t="t" l="l"/>
            <a:pathLst>
              <a:path h="8776494" w="17293585">
                <a:moveTo>
                  <a:pt x="0" y="0"/>
                </a:moveTo>
                <a:lnTo>
                  <a:pt x="17293585" y="0"/>
                </a:lnTo>
                <a:lnTo>
                  <a:pt x="17293585" y="8776495"/>
                </a:lnTo>
                <a:lnTo>
                  <a:pt x="0" y="877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228">
            <a:off x="686187" y="37976"/>
            <a:ext cx="7240570" cy="9952674"/>
          </a:xfrm>
          <a:custGeom>
            <a:avLst/>
            <a:gdLst/>
            <a:ahLst/>
            <a:cxnLst/>
            <a:rect r="r" b="b" t="t" l="l"/>
            <a:pathLst>
              <a:path h="9952674" w="7240570">
                <a:moveTo>
                  <a:pt x="0" y="0"/>
                </a:moveTo>
                <a:lnTo>
                  <a:pt x="7240570" y="0"/>
                </a:lnTo>
                <a:lnTo>
                  <a:pt x="7240570" y="9952674"/>
                </a:lnTo>
                <a:lnTo>
                  <a:pt x="0" y="995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82419" y="1429940"/>
            <a:ext cx="2176881" cy="629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30"/>
              </a:lnSpc>
              <a:spcBef>
                <a:spcPct val="0"/>
              </a:spcBef>
            </a:pPr>
            <a:r>
              <a:rPr lang="en-US" sz="9530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我的觀影DNA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617895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46597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16622062" y="219626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5"/>
                </a:lnTo>
                <a:lnTo>
                  <a:pt x="0" y="17165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95776">
            <a:off x="289527" y="8308947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4"/>
                </a:lnTo>
                <a:lnTo>
                  <a:pt x="0" y="1716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9922" y="246331"/>
            <a:ext cx="12920386" cy="9011969"/>
          </a:xfrm>
          <a:custGeom>
            <a:avLst/>
            <a:gdLst/>
            <a:ahLst/>
            <a:cxnLst/>
            <a:rect r="r" b="b" t="t" l="l"/>
            <a:pathLst>
              <a:path h="9011969" w="12920386">
                <a:moveTo>
                  <a:pt x="0" y="0"/>
                </a:moveTo>
                <a:lnTo>
                  <a:pt x="12920386" y="0"/>
                </a:lnTo>
                <a:lnTo>
                  <a:pt x="12920386" y="9011969"/>
                </a:lnTo>
                <a:lnTo>
                  <a:pt x="0" y="90119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88633" y="6365687"/>
            <a:ext cx="5252107" cy="4188556"/>
          </a:xfrm>
          <a:custGeom>
            <a:avLst/>
            <a:gdLst/>
            <a:ahLst/>
            <a:cxnLst/>
            <a:rect r="r" b="b" t="t" l="l"/>
            <a:pathLst>
              <a:path h="4188556" w="5252107">
                <a:moveTo>
                  <a:pt x="0" y="0"/>
                </a:moveTo>
                <a:lnTo>
                  <a:pt x="5252108" y="0"/>
                </a:lnTo>
                <a:lnTo>
                  <a:pt x="5252108" y="4188556"/>
                </a:lnTo>
                <a:lnTo>
                  <a:pt x="0" y="4188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472924">
            <a:off x="5577151" y="5261023"/>
            <a:ext cx="3345928" cy="1946722"/>
          </a:xfrm>
          <a:custGeom>
            <a:avLst/>
            <a:gdLst/>
            <a:ahLst/>
            <a:cxnLst/>
            <a:rect r="r" b="b" t="t" l="l"/>
            <a:pathLst>
              <a:path h="1946722" w="3345928">
                <a:moveTo>
                  <a:pt x="0" y="1946721"/>
                </a:moveTo>
                <a:lnTo>
                  <a:pt x="3345928" y="1946721"/>
                </a:lnTo>
                <a:lnTo>
                  <a:pt x="3345928" y="0"/>
                </a:lnTo>
                <a:lnTo>
                  <a:pt x="0" y="0"/>
                </a:lnTo>
                <a:lnTo>
                  <a:pt x="0" y="194672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692" y="1077913"/>
            <a:ext cx="17293585" cy="8776494"/>
          </a:xfrm>
          <a:custGeom>
            <a:avLst/>
            <a:gdLst/>
            <a:ahLst/>
            <a:cxnLst/>
            <a:rect r="r" b="b" t="t" l="l"/>
            <a:pathLst>
              <a:path h="8776494" w="17293585">
                <a:moveTo>
                  <a:pt x="0" y="0"/>
                </a:moveTo>
                <a:lnTo>
                  <a:pt x="17293585" y="0"/>
                </a:lnTo>
                <a:lnTo>
                  <a:pt x="17293585" y="8776495"/>
                </a:lnTo>
                <a:lnTo>
                  <a:pt x="0" y="877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228">
            <a:off x="686187" y="37976"/>
            <a:ext cx="7240570" cy="9952674"/>
          </a:xfrm>
          <a:custGeom>
            <a:avLst/>
            <a:gdLst/>
            <a:ahLst/>
            <a:cxnLst/>
            <a:rect r="r" b="b" t="t" l="l"/>
            <a:pathLst>
              <a:path h="9952674" w="7240570">
                <a:moveTo>
                  <a:pt x="0" y="0"/>
                </a:moveTo>
                <a:lnTo>
                  <a:pt x="7240570" y="0"/>
                </a:lnTo>
                <a:lnTo>
                  <a:pt x="7240570" y="9952674"/>
                </a:lnTo>
                <a:lnTo>
                  <a:pt x="0" y="995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82419" y="1429940"/>
            <a:ext cx="2176881" cy="629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30"/>
              </a:lnSpc>
              <a:spcBef>
                <a:spcPct val="0"/>
              </a:spcBef>
            </a:pPr>
            <a:r>
              <a:rPr lang="en-US" sz="9530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我的觀影DNA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617895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46597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16622062" y="219626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5"/>
                </a:lnTo>
                <a:lnTo>
                  <a:pt x="0" y="17165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95776">
            <a:off x="289527" y="8308947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4"/>
                </a:lnTo>
                <a:lnTo>
                  <a:pt x="0" y="1716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3013" y="589418"/>
            <a:ext cx="12987455" cy="8685361"/>
          </a:xfrm>
          <a:custGeom>
            <a:avLst/>
            <a:gdLst/>
            <a:ahLst/>
            <a:cxnLst/>
            <a:rect r="r" b="b" t="t" l="l"/>
            <a:pathLst>
              <a:path h="8685361" w="12987455">
                <a:moveTo>
                  <a:pt x="0" y="0"/>
                </a:moveTo>
                <a:lnTo>
                  <a:pt x="12987456" y="0"/>
                </a:lnTo>
                <a:lnTo>
                  <a:pt x="12987456" y="8685361"/>
                </a:lnTo>
                <a:lnTo>
                  <a:pt x="0" y="8685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339" y="933450"/>
            <a:ext cx="16215961" cy="8229600"/>
          </a:xfrm>
          <a:custGeom>
            <a:avLst/>
            <a:gdLst/>
            <a:ahLst/>
            <a:cxnLst/>
            <a:rect r="r" b="b" t="t" l="l"/>
            <a:pathLst>
              <a:path h="8229600" w="16215961">
                <a:moveTo>
                  <a:pt x="0" y="0"/>
                </a:moveTo>
                <a:lnTo>
                  <a:pt x="16215961" y="0"/>
                </a:lnTo>
                <a:lnTo>
                  <a:pt x="1621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16441">
            <a:off x="8880827" y="2093195"/>
            <a:ext cx="9451781" cy="6179102"/>
          </a:xfrm>
          <a:custGeom>
            <a:avLst/>
            <a:gdLst/>
            <a:ahLst/>
            <a:cxnLst/>
            <a:rect r="r" b="b" t="t" l="l"/>
            <a:pathLst>
              <a:path h="6179102" w="9451781">
                <a:moveTo>
                  <a:pt x="0" y="0"/>
                </a:moveTo>
                <a:lnTo>
                  <a:pt x="9451780" y="0"/>
                </a:lnTo>
                <a:lnTo>
                  <a:pt x="9451780" y="6179102"/>
                </a:lnTo>
                <a:lnTo>
                  <a:pt x="0" y="6179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4148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66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83400">
            <a:off x="6726332" y="144922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907874" y="8385105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38170">
            <a:off x="16856064" y="774290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50"/>
                </a:lnTo>
                <a:lnTo>
                  <a:pt x="0" y="1502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18840" y="760852"/>
            <a:ext cx="15495875" cy="9065087"/>
          </a:xfrm>
          <a:custGeom>
            <a:avLst/>
            <a:gdLst/>
            <a:ahLst/>
            <a:cxnLst/>
            <a:rect r="r" b="b" t="t" l="l"/>
            <a:pathLst>
              <a:path h="9065087" w="15495875">
                <a:moveTo>
                  <a:pt x="0" y="0"/>
                </a:moveTo>
                <a:lnTo>
                  <a:pt x="15495874" y="0"/>
                </a:lnTo>
                <a:lnTo>
                  <a:pt x="15495874" y="9065087"/>
                </a:lnTo>
                <a:lnTo>
                  <a:pt x="0" y="9065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57124" y="0"/>
            <a:ext cx="1108604" cy="1510875"/>
          </a:xfrm>
          <a:custGeom>
            <a:avLst/>
            <a:gdLst/>
            <a:ahLst/>
            <a:cxnLst/>
            <a:rect r="r" b="b" t="t" l="l"/>
            <a:pathLst>
              <a:path h="1510875" w="1108604">
                <a:moveTo>
                  <a:pt x="0" y="0"/>
                </a:moveTo>
                <a:lnTo>
                  <a:pt x="1108605" y="0"/>
                </a:lnTo>
                <a:lnTo>
                  <a:pt x="1108605" y="1510875"/>
                </a:lnTo>
                <a:lnTo>
                  <a:pt x="0" y="15108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21222" y="3940021"/>
            <a:ext cx="12022883" cy="7033387"/>
          </a:xfrm>
          <a:custGeom>
            <a:avLst/>
            <a:gdLst/>
            <a:ahLst/>
            <a:cxnLst/>
            <a:rect r="r" b="b" t="t" l="l"/>
            <a:pathLst>
              <a:path h="7033387" w="12022883">
                <a:moveTo>
                  <a:pt x="0" y="0"/>
                </a:moveTo>
                <a:lnTo>
                  <a:pt x="12022883" y="0"/>
                </a:lnTo>
                <a:lnTo>
                  <a:pt x="12022883" y="7033386"/>
                </a:lnTo>
                <a:lnTo>
                  <a:pt x="0" y="70333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038449">
            <a:off x="3886146" y="4713317"/>
            <a:ext cx="3108578" cy="1169956"/>
          </a:xfrm>
          <a:custGeom>
            <a:avLst/>
            <a:gdLst/>
            <a:ahLst/>
            <a:cxnLst/>
            <a:rect r="r" b="b" t="t" l="l"/>
            <a:pathLst>
              <a:path h="1169956" w="3108578">
                <a:moveTo>
                  <a:pt x="0" y="0"/>
                </a:moveTo>
                <a:lnTo>
                  <a:pt x="3108578" y="0"/>
                </a:lnTo>
                <a:lnTo>
                  <a:pt x="3108578" y="1169956"/>
                </a:lnTo>
                <a:lnTo>
                  <a:pt x="0" y="11699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4939" y="1019175"/>
            <a:ext cx="1305710" cy="656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4"/>
              </a:lnSpc>
              <a:spcBef>
                <a:spcPct val="0"/>
              </a:spcBef>
            </a:pPr>
            <a:r>
              <a:rPr lang="en-US" sz="9994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管理員後臺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4521" y="8206106"/>
            <a:ext cx="3772806" cy="782857"/>
          </a:xfrm>
          <a:custGeom>
            <a:avLst/>
            <a:gdLst/>
            <a:ahLst/>
            <a:cxnLst/>
            <a:rect r="r" b="b" t="t" l="l"/>
            <a:pathLst>
              <a:path h="782857" w="3772806">
                <a:moveTo>
                  <a:pt x="0" y="0"/>
                </a:moveTo>
                <a:lnTo>
                  <a:pt x="3772806" y="0"/>
                </a:lnTo>
                <a:lnTo>
                  <a:pt x="3772806" y="782857"/>
                </a:lnTo>
                <a:lnTo>
                  <a:pt x="0" y="782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4521" y="3477917"/>
            <a:ext cx="6604155" cy="36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06"/>
              </a:lnSpc>
            </a:pPr>
            <a:r>
              <a:rPr lang="en-US" sz="14486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Thank You so Much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34521" y="8228235"/>
            <a:ext cx="3772806" cy="61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3592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@reallygreatsite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33622" y="8348865"/>
            <a:ext cx="4231328" cy="996813"/>
            <a:chOff x="0" y="0"/>
            <a:chExt cx="812800" cy="1914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91479"/>
            </a:xfrm>
            <a:custGeom>
              <a:avLst/>
              <a:gdLst/>
              <a:ahLst/>
              <a:cxnLst/>
              <a:rect r="r" b="b" t="t" l="l"/>
              <a:pathLst>
                <a:path h="191479" w="812800">
                  <a:moveTo>
                    <a:pt x="406400" y="0"/>
                  </a:moveTo>
                  <a:cubicBezTo>
                    <a:pt x="181951" y="0"/>
                    <a:pt x="0" y="42864"/>
                    <a:pt x="0" y="95739"/>
                  </a:cubicBezTo>
                  <a:cubicBezTo>
                    <a:pt x="0" y="148615"/>
                    <a:pt x="181951" y="191479"/>
                    <a:pt x="406400" y="191479"/>
                  </a:cubicBezTo>
                  <a:cubicBezTo>
                    <a:pt x="630849" y="191479"/>
                    <a:pt x="812800" y="148615"/>
                    <a:pt x="812800" y="95739"/>
                  </a:cubicBezTo>
                  <a:cubicBezTo>
                    <a:pt x="812800" y="4286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DC9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20149"/>
              <a:ext cx="660400" cy="193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0317224" y="2944408"/>
            <a:ext cx="4847727" cy="5902863"/>
          </a:xfrm>
          <a:custGeom>
            <a:avLst/>
            <a:gdLst/>
            <a:ahLst/>
            <a:cxnLst/>
            <a:rect r="r" b="b" t="t" l="l"/>
            <a:pathLst>
              <a:path h="5902863" w="4847727">
                <a:moveTo>
                  <a:pt x="4847726" y="0"/>
                </a:moveTo>
                <a:lnTo>
                  <a:pt x="0" y="0"/>
                </a:lnTo>
                <a:lnTo>
                  <a:pt x="0" y="5902863"/>
                </a:lnTo>
                <a:lnTo>
                  <a:pt x="4847726" y="5902863"/>
                </a:lnTo>
                <a:lnTo>
                  <a:pt x="48477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94008">
            <a:off x="15448335" y="216198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595776">
            <a:off x="7627261" y="912822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033491">
            <a:off x="5189106" y="655443"/>
            <a:ext cx="2207243" cy="2025146"/>
          </a:xfrm>
          <a:custGeom>
            <a:avLst/>
            <a:gdLst/>
            <a:ahLst/>
            <a:cxnLst/>
            <a:rect r="r" b="b" t="t" l="l"/>
            <a:pathLst>
              <a:path h="2025146" w="2207243">
                <a:moveTo>
                  <a:pt x="0" y="0"/>
                </a:moveTo>
                <a:lnTo>
                  <a:pt x="2207244" y="0"/>
                </a:lnTo>
                <a:lnTo>
                  <a:pt x="2207244" y="2025146"/>
                </a:lnTo>
                <a:lnTo>
                  <a:pt x="0" y="2025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738170">
            <a:off x="15848840" y="8506875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50"/>
                </a:lnTo>
                <a:lnTo>
                  <a:pt x="0" y="1502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3444" y="2907225"/>
            <a:ext cx="6592912" cy="1143404"/>
            <a:chOff x="0" y="0"/>
            <a:chExt cx="1248904" cy="2165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8904" cy="216597"/>
            </a:xfrm>
            <a:custGeom>
              <a:avLst/>
              <a:gdLst/>
              <a:ahLst/>
              <a:cxnLst/>
              <a:rect r="r" b="b" t="t" l="l"/>
              <a:pathLst>
                <a:path h="216597" w="1248904">
                  <a:moveTo>
                    <a:pt x="59888" y="0"/>
                  </a:moveTo>
                  <a:lnTo>
                    <a:pt x="1189016" y="0"/>
                  </a:lnTo>
                  <a:cubicBezTo>
                    <a:pt x="1204899" y="0"/>
                    <a:pt x="1220132" y="6310"/>
                    <a:pt x="1231363" y="17541"/>
                  </a:cubicBezTo>
                  <a:cubicBezTo>
                    <a:pt x="1242594" y="28772"/>
                    <a:pt x="1248904" y="44005"/>
                    <a:pt x="1248904" y="59888"/>
                  </a:cubicBezTo>
                  <a:lnTo>
                    <a:pt x="1248904" y="156708"/>
                  </a:lnTo>
                  <a:cubicBezTo>
                    <a:pt x="1248904" y="189784"/>
                    <a:pt x="1222091" y="216597"/>
                    <a:pt x="1189016" y="216597"/>
                  </a:cubicBezTo>
                  <a:lnTo>
                    <a:pt x="59888" y="216597"/>
                  </a:lnTo>
                  <a:cubicBezTo>
                    <a:pt x="44005" y="216597"/>
                    <a:pt x="28772" y="210287"/>
                    <a:pt x="17541" y="199056"/>
                  </a:cubicBezTo>
                  <a:cubicBezTo>
                    <a:pt x="6310" y="187824"/>
                    <a:pt x="0" y="172592"/>
                    <a:pt x="0" y="156708"/>
                  </a:cubicBezTo>
                  <a:lnTo>
                    <a:pt x="0" y="59888"/>
                  </a:lnTo>
                  <a:cubicBezTo>
                    <a:pt x="0" y="44005"/>
                    <a:pt x="6310" y="28772"/>
                    <a:pt x="17541" y="17541"/>
                  </a:cubicBezTo>
                  <a:cubicBezTo>
                    <a:pt x="28772" y="6310"/>
                    <a:pt x="44005" y="0"/>
                    <a:pt x="59888" y="0"/>
                  </a:cubicBezTo>
                  <a:close/>
                </a:path>
              </a:pathLst>
            </a:custGeom>
            <a:solidFill>
              <a:srgbClr val="F8D7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48904" cy="25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3444" y="4646565"/>
            <a:ext cx="5242916" cy="1143404"/>
            <a:chOff x="0" y="0"/>
            <a:chExt cx="993172" cy="216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3172" cy="216597"/>
            </a:xfrm>
            <a:custGeom>
              <a:avLst/>
              <a:gdLst/>
              <a:ahLst/>
              <a:cxnLst/>
              <a:rect r="r" b="b" t="t" l="l"/>
              <a:pathLst>
                <a:path h="216597" w="993172">
                  <a:moveTo>
                    <a:pt x="75309" y="0"/>
                  </a:moveTo>
                  <a:lnTo>
                    <a:pt x="917863" y="0"/>
                  </a:lnTo>
                  <a:cubicBezTo>
                    <a:pt x="937837" y="0"/>
                    <a:pt x="956992" y="7934"/>
                    <a:pt x="971115" y="22057"/>
                  </a:cubicBezTo>
                  <a:cubicBezTo>
                    <a:pt x="985238" y="36181"/>
                    <a:pt x="993172" y="55336"/>
                    <a:pt x="993172" y="75309"/>
                  </a:cubicBezTo>
                  <a:lnTo>
                    <a:pt x="993172" y="141288"/>
                  </a:lnTo>
                  <a:cubicBezTo>
                    <a:pt x="993172" y="182880"/>
                    <a:pt x="959455" y="216597"/>
                    <a:pt x="917863" y="216597"/>
                  </a:cubicBezTo>
                  <a:lnTo>
                    <a:pt x="75309" y="216597"/>
                  </a:lnTo>
                  <a:cubicBezTo>
                    <a:pt x="55336" y="216597"/>
                    <a:pt x="36181" y="208662"/>
                    <a:pt x="22057" y="194539"/>
                  </a:cubicBezTo>
                  <a:cubicBezTo>
                    <a:pt x="7934" y="180416"/>
                    <a:pt x="0" y="161261"/>
                    <a:pt x="0" y="141288"/>
                  </a:cubicBezTo>
                  <a:lnTo>
                    <a:pt x="0" y="75309"/>
                  </a:lnTo>
                  <a:cubicBezTo>
                    <a:pt x="0" y="55336"/>
                    <a:pt x="7934" y="36181"/>
                    <a:pt x="22057" y="22057"/>
                  </a:cubicBezTo>
                  <a:cubicBezTo>
                    <a:pt x="36181" y="7934"/>
                    <a:pt x="55336" y="0"/>
                    <a:pt x="75309" y="0"/>
                  </a:cubicBezTo>
                  <a:close/>
                </a:path>
              </a:pathLst>
            </a:custGeom>
            <a:solidFill>
              <a:srgbClr val="F8D77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93172" cy="25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3444" y="6390044"/>
            <a:ext cx="6592912" cy="1143404"/>
            <a:chOff x="0" y="0"/>
            <a:chExt cx="1248904" cy="216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8904" cy="216597"/>
            </a:xfrm>
            <a:custGeom>
              <a:avLst/>
              <a:gdLst/>
              <a:ahLst/>
              <a:cxnLst/>
              <a:rect r="r" b="b" t="t" l="l"/>
              <a:pathLst>
                <a:path h="216597" w="1248904">
                  <a:moveTo>
                    <a:pt x="59888" y="0"/>
                  </a:moveTo>
                  <a:lnTo>
                    <a:pt x="1189016" y="0"/>
                  </a:lnTo>
                  <a:cubicBezTo>
                    <a:pt x="1204899" y="0"/>
                    <a:pt x="1220132" y="6310"/>
                    <a:pt x="1231363" y="17541"/>
                  </a:cubicBezTo>
                  <a:cubicBezTo>
                    <a:pt x="1242594" y="28772"/>
                    <a:pt x="1248904" y="44005"/>
                    <a:pt x="1248904" y="59888"/>
                  </a:cubicBezTo>
                  <a:lnTo>
                    <a:pt x="1248904" y="156708"/>
                  </a:lnTo>
                  <a:cubicBezTo>
                    <a:pt x="1248904" y="189784"/>
                    <a:pt x="1222091" y="216597"/>
                    <a:pt x="1189016" y="216597"/>
                  </a:cubicBezTo>
                  <a:lnTo>
                    <a:pt x="59888" y="216597"/>
                  </a:lnTo>
                  <a:cubicBezTo>
                    <a:pt x="44005" y="216597"/>
                    <a:pt x="28772" y="210287"/>
                    <a:pt x="17541" y="199056"/>
                  </a:cubicBezTo>
                  <a:cubicBezTo>
                    <a:pt x="6310" y="187824"/>
                    <a:pt x="0" y="172592"/>
                    <a:pt x="0" y="156708"/>
                  </a:cubicBezTo>
                  <a:lnTo>
                    <a:pt x="0" y="59888"/>
                  </a:lnTo>
                  <a:cubicBezTo>
                    <a:pt x="0" y="44005"/>
                    <a:pt x="6310" y="28772"/>
                    <a:pt x="17541" y="17541"/>
                  </a:cubicBezTo>
                  <a:cubicBezTo>
                    <a:pt x="28772" y="6310"/>
                    <a:pt x="44005" y="0"/>
                    <a:pt x="59888" y="0"/>
                  </a:cubicBezTo>
                  <a:close/>
                </a:path>
              </a:pathLst>
            </a:custGeom>
            <a:solidFill>
              <a:srgbClr val="F8D7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48904" cy="25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24140" y="2907225"/>
            <a:ext cx="6813789" cy="1143404"/>
            <a:chOff x="0" y="0"/>
            <a:chExt cx="1290745" cy="2165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0745" cy="216597"/>
            </a:xfrm>
            <a:custGeom>
              <a:avLst/>
              <a:gdLst/>
              <a:ahLst/>
              <a:cxnLst/>
              <a:rect r="r" b="b" t="t" l="l"/>
              <a:pathLst>
                <a:path h="216597" w="1290745">
                  <a:moveTo>
                    <a:pt x="57947" y="0"/>
                  </a:moveTo>
                  <a:lnTo>
                    <a:pt x="1232798" y="0"/>
                  </a:lnTo>
                  <a:cubicBezTo>
                    <a:pt x="1264801" y="0"/>
                    <a:pt x="1290745" y="25944"/>
                    <a:pt x="1290745" y="57947"/>
                  </a:cubicBezTo>
                  <a:lnTo>
                    <a:pt x="1290745" y="158650"/>
                  </a:lnTo>
                  <a:cubicBezTo>
                    <a:pt x="1290745" y="190653"/>
                    <a:pt x="1264801" y="216597"/>
                    <a:pt x="1232798" y="216597"/>
                  </a:cubicBezTo>
                  <a:lnTo>
                    <a:pt x="57947" y="216597"/>
                  </a:lnTo>
                  <a:cubicBezTo>
                    <a:pt x="25944" y="216597"/>
                    <a:pt x="0" y="190653"/>
                    <a:pt x="0" y="158650"/>
                  </a:cubicBezTo>
                  <a:lnTo>
                    <a:pt x="0" y="57947"/>
                  </a:lnTo>
                  <a:cubicBezTo>
                    <a:pt x="0" y="25944"/>
                    <a:pt x="25944" y="0"/>
                    <a:pt x="57947" y="0"/>
                  </a:cubicBezTo>
                  <a:close/>
                </a:path>
              </a:pathLst>
            </a:custGeom>
            <a:solidFill>
              <a:srgbClr val="F8D77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90745" cy="25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36230" y="4612604"/>
            <a:ext cx="8201700" cy="1143404"/>
            <a:chOff x="0" y="0"/>
            <a:chExt cx="1553659" cy="2165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659" cy="216597"/>
            </a:xfrm>
            <a:custGeom>
              <a:avLst/>
              <a:gdLst/>
              <a:ahLst/>
              <a:cxnLst/>
              <a:rect r="r" b="b" t="t" l="l"/>
              <a:pathLst>
                <a:path h="216597" w="1553659">
                  <a:moveTo>
                    <a:pt x="48141" y="0"/>
                  </a:moveTo>
                  <a:lnTo>
                    <a:pt x="1505518" y="0"/>
                  </a:lnTo>
                  <a:cubicBezTo>
                    <a:pt x="1518285" y="0"/>
                    <a:pt x="1530530" y="5072"/>
                    <a:pt x="1539558" y="14100"/>
                  </a:cubicBezTo>
                  <a:cubicBezTo>
                    <a:pt x="1548587" y="23128"/>
                    <a:pt x="1553659" y="35373"/>
                    <a:pt x="1553659" y="48141"/>
                  </a:cubicBezTo>
                  <a:lnTo>
                    <a:pt x="1553659" y="168456"/>
                  </a:lnTo>
                  <a:cubicBezTo>
                    <a:pt x="1553659" y="195043"/>
                    <a:pt x="1532105" y="216597"/>
                    <a:pt x="1505518" y="216597"/>
                  </a:cubicBezTo>
                  <a:lnTo>
                    <a:pt x="48141" y="216597"/>
                  </a:lnTo>
                  <a:cubicBezTo>
                    <a:pt x="35373" y="216597"/>
                    <a:pt x="23128" y="211525"/>
                    <a:pt x="14100" y="202496"/>
                  </a:cubicBezTo>
                  <a:cubicBezTo>
                    <a:pt x="5072" y="193468"/>
                    <a:pt x="0" y="181223"/>
                    <a:pt x="0" y="168456"/>
                  </a:cubicBezTo>
                  <a:lnTo>
                    <a:pt x="0" y="48141"/>
                  </a:lnTo>
                  <a:cubicBezTo>
                    <a:pt x="0" y="35373"/>
                    <a:pt x="5072" y="23128"/>
                    <a:pt x="14100" y="14100"/>
                  </a:cubicBezTo>
                  <a:cubicBezTo>
                    <a:pt x="23128" y="5072"/>
                    <a:pt x="35373" y="0"/>
                    <a:pt x="48141" y="0"/>
                  </a:cubicBezTo>
                  <a:close/>
                </a:path>
              </a:pathLst>
            </a:custGeom>
            <a:solidFill>
              <a:srgbClr val="F8D77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53659" cy="25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24140" y="6465642"/>
            <a:ext cx="4037968" cy="1143404"/>
            <a:chOff x="0" y="0"/>
            <a:chExt cx="764918" cy="2165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4918" cy="216597"/>
            </a:xfrm>
            <a:custGeom>
              <a:avLst/>
              <a:gdLst/>
              <a:ahLst/>
              <a:cxnLst/>
              <a:rect r="r" b="b" t="t" l="l"/>
              <a:pathLst>
                <a:path h="216597" w="764918">
                  <a:moveTo>
                    <a:pt x="97781" y="0"/>
                  </a:moveTo>
                  <a:lnTo>
                    <a:pt x="667136" y="0"/>
                  </a:lnTo>
                  <a:cubicBezTo>
                    <a:pt x="721139" y="0"/>
                    <a:pt x="764918" y="43778"/>
                    <a:pt x="764918" y="97781"/>
                  </a:cubicBezTo>
                  <a:lnTo>
                    <a:pt x="764918" y="118815"/>
                  </a:lnTo>
                  <a:cubicBezTo>
                    <a:pt x="764918" y="172818"/>
                    <a:pt x="721139" y="216597"/>
                    <a:pt x="667136" y="216597"/>
                  </a:cubicBezTo>
                  <a:lnTo>
                    <a:pt x="97781" y="216597"/>
                  </a:lnTo>
                  <a:cubicBezTo>
                    <a:pt x="43778" y="216597"/>
                    <a:pt x="0" y="172818"/>
                    <a:pt x="0" y="118815"/>
                  </a:cubicBezTo>
                  <a:lnTo>
                    <a:pt x="0" y="97781"/>
                  </a:lnTo>
                  <a:cubicBezTo>
                    <a:pt x="0" y="43778"/>
                    <a:pt x="43778" y="0"/>
                    <a:pt x="97781" y="0"/>
                  </a:cubicBezTo>
                  <a:close/>
                </a:path>
              </a:pathLst>
            </a:custGeom>
            <a:solidFill>
              <a:srgbClr val="F8D77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64918" cy="25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3234744" y="6573955"/>
            <a:ext cx="3629354" cy="4165686"/>
          </a:xfrm>
          <a:custGeom>
            <a:avLst/>
            <a:gdLst/>
            <a:ahLst/>
            <a:cxnLst/>
            <a:rect r="r" b="b" t="t" l="l"/>
            <a:pathLst>
              <a:path h="4165686" w="3629354">
                <a:moveTo>
                  <a:pt x="3629354" y="0"/>
                </a:moveTo>
                <a:lnTo>
                  <a:pt x="0" y="0"/>
                </a:lnTo>
                <a:lnTo>
                  <a:pt x="0" y="4165686"/>
                </a:lnTo>
                <a:lnTo>
                  <a:pt x="3629354" y="4165686"/>
                </a:lnTo>
                <a:lnTo>
                  <a:pt x="36293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69379">
            <a:off x="15467632" y="959076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319255">
            <a:off x="8255561" y="9269294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302165" y="780800"/>
            <a:ext cx="1706386" cy="1565609"/>
          </a:xfrm>
          <a:custGeom>
            <a:avLst/>
            <a:gdLst/>
            <a:ahLst/>
            <a:cxnLst/>
            <a:rect r="r" b="b" t="t" l="l"/>
            <a:pathLst>
              <a:path h="1565609" w="1706386">
                <a:moveTo>
                  <a:pt x="0" y="0"/>
                </a:moveTo>
                <a:lnTo>
                  <a:pt x="1706386" y="0"/>
                </a:lnTo>
                <a:lnTo>
                  <a:pt x="1706386" y="1565610"/>
                </a:lnTo>
                <a:lnTo>
                  <a:pt x="0" y="1565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74309" y="771275"/>
            <a:ext cx="9879858" cy="182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8"/>
              </a:lnSpc>
            </a:pPr>
            <a:r>
              <a:rPr lang="en-US" sz="11928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目錄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62404" y="3178352"/>
            <a:ext cx="4993955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46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1. 專案背景與動機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64095" y="6771988"/>
            <a:ext cx="3598013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46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6. 成果展示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62404" y="4953923"/>
            <a:ext cx="4437014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46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2. 系統核心功能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42957" y="6696390"/>
            <a:ext cx="3290523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46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3. 技術架構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36685" y="4919963"/>
            <a:ext cx="6212878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46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5. 技術挑戰與解決方案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73100" y="3214583"/>
            <a:ext cx="3986559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46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4. 資料庫設計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7792" y="1533107"/>
            <a:ext cx="13972417" cy="7091001"/>
          </a:xfrm>
          <a:custGeom>
            <a:avLst/>
            <a:gdLst/>
            <a:ahLst/>
            <a:cxnLst/>
            <a:rect r="r" b="b" t="t" l="l"/>
            <a:pathLst>
              <a:path h="7091001" w="13972417">
                <a:moveTo>
                  <a:pt x="0" y="0"/>
                </a:moveTo>
                <a:lnTo>
                  <a:pt x="13972416" y="0"/>
                </a:lnTo>
                <a:lnTo>
                  <a:pt x="13972416" y="7091002"/>
                </a:lnTo>
                <a:lnTo>
                  <a:pt x="0" y="709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16441">
            <a:off x="9294538" y="2432194"/>
            <a:ext cx="7454424" cy="4873330"/>
          </a:xfrm>
          <a:custGeom>
            <a:avLst/>
            <a:gdLst/>
            <a:ahLst/>
            <a:cxnLst/>
            <a:rect r="r" b="b" t="t" l="l"/>
            <a:pathLst>
              <a:path h="4873330" w="7454424">
                <a:moveTo>
                  <a:pt x="0" y="0"/>
                </a:moveTo>
                <a:lnTo>
                  <a:pt x="7454424" y="0"/>
                </a:lnTo>
                <a:lnTo>
                  <a:pt x="7454424" y="4873330"/>
                </a:lnTo>
                <a:lnTo>
                  <a:pt x="0" y="487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7892">
            <a:off x="11140362" y="2544637"/>
            <a:ext cx="3781827" cy="3898790"/>
          </a:xfrm>
          <a:custGeom>
            <a:avLst/>
            <a:gdLst/>
            <a:ahLst/>
            <a:cxnLst/>
            <a:rect r="r" b="b" t="t" l="l"/>
            <a:pathLst>
              <a:path h="3898790" w="3781827">
                <a:moveTo>
                  <a:pt x="0" y="0"/>
                </a:moveTo>
                <a:lnTo>
                  <a:pt x="3781826" y="0"/>
                </a:lnTo>
                <a:lnTo>
                  <a:pt x="3781826" y="3898790"/>
                </a:lnTo>
                <a:lnTo>
                  <a:pt x="0" y="3898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71131" y="326887"/>
            <a:ext cx="1108604" cy="1510875"/>
          </a:xfrm>
          <a:custGeom>
            <a:avLst/>
            <a:gdLst/>
            <a:ahLst/>
            <a:cxnLst/>
            <a:rect r="r" b="b" t="t" l="l"/>
            <a:pathLst>
              <a:path h="1510875" w="1108604">
                <a:moveTo>
                  <a:pt x="0" y="0"/>
                </a:moveTo>
                <a:lnTo>
                  <a:pt x="1108604" y="0"/>
                </a:lnTo>
                <a:lnTo>
                  <a:pt x="1108604" y="1510875"/>
                </a:lnTo>
                <a:lnTo>
                  <a:pt x="0" y="1510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280198">
            <a:off x="11188263" y="6787225"/>
            <a:ext cx="3445600" cy="881715"/>
            <a:chOff x="0" y="0"/>
            <a:chExt cx="907483" cy="2322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7483" cy="232221"/>
            </a:xfrm>
            <a:custGeom>
              <a:avLst/>
              <a:gdLst/>
              <a:ahLst/>
              <a:cxnLst/>
              <a:rect r="r" b="b" t="t" l="l"/>
              <a:pathLst>
                <a:path h="232221" w="907483">
                  <a:moveTo>
                    <a:pt x="453742" y="0"/>
                  </a:moveTo>
                  <a:cubicBezTo>
                    <a:pt x="203147" y="0"/>
                    <a:pt x="0" y="51984"/>
                    <a:pt x="0" y="116111"/>
                  </a:cubicBezTo>
                  <a:cubicBezTo>
                    <a:pt x="0" y="180237"/>
                    <a:pt x="203147" y="232221"/>
                    <a:pt x="453742" y="232221"/>
                  </a:cubicBezTo>
                  <a:cubicBezTo>
                    <a:pt x="704336" y="232221"/>
                    <a:pt x="907483" y="180237"/>
                    <a:pt x="907483" y="116111"/>
                  </a:cubicBezTo>
                  <a:cubicBezTo>
                    <a:pt x="907483" y="51984"/>
                    <a:pt x="704336" y="0"/>
                    <a:pt x="453742" y="0"/>
                  </a:cubicBezTo>
                  <a:close/>
                </a:path>
              </a:pathLst>
            </a:custGeom>
            <a:solidFill>
              <a:srgbClr val="E385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5077" y="-16329"/>
              <a:ext cx="737330" cy="226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62586" y="2141764"/>
            <a:ext cx="9052636" cy="165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38"/>
              </a:lnSpc>
            </a:pPr>
            <a:r>
              <a:rPr lang="en-US" sz="10838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專案背景與動機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54154" y="4224967"/>
            <a:ext cx="7673699" cy="322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開發目標：</a:t>
            </a:r>
          </a:p>
          <a:p>
            <a:pPr algn="l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打造一個專注於「</a:t>
            </a:r>
            <a:r>
              <a:rPr lang="en-US" sz="3667" b="true">
                <a:solidFill>
                  <a:srgbClr val="2856D2"/>
                </a:solidFill>
                <a:latin typeface="Garet Bold"/>
                <a:ea typeface="Garet Bold"/>
                <a:cs typeface="Garet Bold"/>
                <a:sym typeface="Garet Bold"/>
              </a:rPr>
              <a:t>個人觀影足跡</a:t>
            </a:r>
            <a:r>
              <a:rPr lang="en-US" sz="36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」的輕量化系統，結合即時資料庫與視覺化圖表，讓使用者一眼看出自己的「觀影</a:t>
            </a:r>
            <a:r>
              <a:rPr lang="en-US" sz="36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DNA」。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651922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34103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19" y="0"/>
                </a:lnTo>
                <a:lnTo>
                  <a:pt x="517819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83400">
            <a:off x="6828657" y="75516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94008">
            <a:off x="1346376" y="810307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447333">
            <a:off x="8618719" y="7475794"/>
            <a:ext cx="2207243" cy="2025146"/>
          </a:xfrm>
          <a:custGeom>
            <a:avLst/>
            <a:gdLst/>
            <a:ahLst/>
            <a:cxnLst/>
            <a:rect r="r" b="b" t="t" l="l"/>
            <a:pathLst>
              <a:path h="2025146" w="2207243">
                <a:moveTo>
                  <a:pt x="0" y="0"/>
                </a:moveTo>
                <a:lnTo>
                  <a:pt x="2207244" y="0"/>
                </a:lnTo>
                <a:lnTo>
                  <a:pt x="2207244" y="2025146"/>
                </a:lnTo>
                <a:lnTo>
                  <a:pt x="0" y="20251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6738170">
            <a:off x="15611725" y="1546546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49"/>
                </a:lnTo>
                <a:lnTo>
                  <a:pt x="0" y="15028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7792" y="1533107"/>
            <a:ext cx="13972417" cy="7091001"/>
          </a:xfrm>
          <a:custGeom>
            <a:avLst/>
            <a:gdLst/>
            <a:ahLst/>
            <a:cxnLst/>
            <a:rect r="r" b="b" t="t" l="l"/>
            <a:pathLst>
              <a:path h="7091001" w="13972417">
                <a:moveTo>
                  <a:pt x="0" y="0"/>
                </a:moveTo>
                <a:lnTo>
                  <a:pt x="13972416" y="0"/>
                </a:lnTo>
                <a:lnTo>
                  <a:pt x="13972416" y="7091002"/>
                </a:lnTo>
                <a:lnTo>
                  <a:pt x="0" y="709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228">
            <a:off x="2450171" y="735371"/>
            <a:ext cx="5850046" cy="8041300"/>
          </a:xfrm>
          <a:custGeom>
            <a:avLst/>
            <a:gdLst/>
            <a:ahLst/>
            <a:cxnLst/>
            <a:rect r="r" b="b" t="t" l="l"/>
            <a:pathLst>
              <a:path h="8041300" w="5850046">
                <a:moveTo>
                  <a:pt x="0" y="0"/>
                </a:moveTo>
                <a:lnTo>
                  <a:pt x="5850046" y="0"/>
                </a:lnTo>
                <a:lnTo>
                  <a:pt x="5850046" y="8041301"/>
                </a:lnTo>
                <a:lnTo>
                  <a:pt x="0" y="8041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49468" y="2862052"/>
            <a:ext cx="3651452" cy="3601245"/>
          </a:xfrm>
          <a:custGeom>
            <a:avLst/>
            <a:gdLst/>
            <a:ahLst/>
            <a:cxnLst/>
            <a:rect r="r" b="b" t="t" l="l"/>
            <a:pathLst>
              <a:path h="3601245" w="3651452">
                <a:moveTo>
                  <a:pt x="0" y="0"/>
                </a:moveTo>
                <a:lnTo>
                  <a:pt x="3651452" y="0"/>
                </a:lnTo>
                <a:lnTo>
                  <a:pt x="3651452" y="3601245"/>
                </a:lnTo>
                <a:lnTo>
                  <a:pt x="0" y="3601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956332" y="6566513"/>
            <a:ext cx="3445600" cy="881715"/>
            <a:chOff x="0" y="0"/>
            <a:chExt cx="907483" cy="2322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7483" cy="232221"/>
            </a:xfrm>
            <a:custGeom>
              <a:avLst/>
              <a:gdLst/>
              <a:ahLst/>
              <a:cxnLst/>
              <a:rect r="r" b="b" t="t" l="l"/>
              <a:pathLst>
                <a:path h="232221" w="907483">
                  <a:moveTo>
                    <a:pt x="453742" y="0"/>
                  </a:moveTo>
                  <a:cubicBezTo>
                    <a:pt x="203147" y="0"/>
                    <a:pt x="0" y="51984"/>
                    <a:pt x="0" y="116111"/>
                  </a:cubicBezTo>
                  <a:cubicBezTo>
                    <a:pt x="0" y="180237"/>
                    <a:pt x="203147" y="232221"/>
                    <a:pt x="453742" y="232221"/>
                  </a:cubicBezTo>
                  <a:cubicBezTo>
                    <a:pt x="704336" y="232221"/>
                    <a:pt x="907483" y="180237"/>
                    <a:pt x="907483" y="116111"/>
                  </a:cubicBezTo>
                  <a:cubicBezTo>
                    <a:pt x="907483" y="51984"/>
                    <a:pt x="704336" y="0"/>
                    <a:pt x="453742" y="0"/>
                  </a:cubicBezTo>
                  <a:close/>
                </a:path>
              </a:pathLst>
            </a:custGeom>
            <a:solidFill>
              <a:srgbClr val="DEDED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5077" y="-16329"/>
              <a:ext cx="737330" cy="226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94768" y="2081678"/>
            <a:ext cx="7286059" cy="156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96"/>
              </a:lnSpc>
              <a:spcBef>
                <a:spcPct val="0"/>
              </a:spcBef>
            </a:pPr>
            <a:r>
              <a:rPr lang="en-US" sz="10296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系統核心功能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11671" y="3716914"/>
            <a:ext cx="6596997" cy="3726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6335" indent="-558168" lvl="1">
              <a:lnSpc>
                <a:spcPts val="7238"/>
              </a:lnSpc>
              <a:buAutoNum type="arabicPeriod" startAt="1"/>
            </a:pPr>
            <a:r>
              <a:rPr lang="en-US" sz="517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電影/影集搜尋</a:t>
            </a:r>
          </a:p>
          <a:p>
            <a:pPr algn="l" marL="1116335" indent="-558168" lvl="1">
              <a:lnSpc>
                <a:spcPts val="7238"/>
              </a:lnSpc>
              <a:buAutoNum type="arabicPeriod" startAt="1"/>
            </a:pPr>
            <a:r>
              <a:rPr lang="en-US" sz="5170" strike="noStrike" u="none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個人片單管理</a:t>
            </a:r>
          </a:p>
          <a:p>
            <a:pPr algn="l" marL="1116335" indent="-558168" lvl="1">
              <a:lnSpc>
                <a:spcPts val="7238"/>
              </a:lnSpc>
              <a:buAutoNum type="arabicPeriod" startAt="1"/>
            </a:pPr>
            <a:r>
              <a:rPr lang="en-US" sz="5170" strike="noStrike" u="none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觀影</a:t>
            </a:r>
            <a:r>
              <a:rPr lang="en-US" sz="5170" strike="noStrike" u="none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</a:t>
            </a:r>
            <a:r>
              <a:rPr lang="en-US" sz="5170" strike="noStrike" u="none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DNA</a:t>
            </a:r>
            <a:r>
              <a:rPr lang="en-US" sz="5170" strike="noStrike" u="none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</a:t>
            </a:r>
            <a:r>
              <a:rPr lang="en-US" sz="5170" strike="noStrike" u="none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分析</a:t>
            </a:r>
          </a:p>
          <a:p>
            <a:pPr algn="l" marL="1116335" indent="-558168" lvl="1">
              <a:lnSpc>
                <a:spcPts val="7238"/>
              </a:lnSpc>
              <a:buAutoNum type="arabicPeriod" startAt="1"/>
            </a:pPr>
            <a:r>
              <a:rPr lang="en-US" sz="5170" strike="noStrike" u="none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智慧推薦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51922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34103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19" y="0"/>
                </a:lnTo>
                <a:lnTo>
                  <a:pt x="517819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94008">
            <a:off x="15448335" y="216198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95776">
            <a:off x="945630" y="810307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033491">
            <a:off x="1150758" y="1849480"/>
            <a:ext cx="2207243" cy="2025146"/>
          </a:xfrm>
          <a:custGeom>
            <a:avLst/>
            <a:gdLst/>
            <a:ahLst/>
            <a:cxnLst/>
            <a:rect r="r" b="b" t="t" l="l"/>
            <a:pathLst>
              <a:path h="2025146" w="2207243">
                <a:moveTo>
                  <a:pt x="0" y="0"/>
                </a:moveTo>
                <a:lnTo>
                  <a:pt x="2207244" y="0"/>
                </a:lnTo>
                <a:lnTo>
                  <a:pt x="2207244" y="2025145"/>
                </a:lnTo>
                <a:lnTo>
                  <a:pt x="0" y="2025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738170">
            <a:off x="12630805" y="7872684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49"/>
                </a:lnTo>
                <a:lnTo>
                  <a:pt x="0" y="15028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7792" y="1533107"/>
            <a:ext cx="13972417" cy="7091001"/>
          </a:xfrm>
          <a:custGeom>
            <a:avLst/>
            <a:gdLst/>
            <a:ahLst/>
            <a:cxnLst/>
            <a:rect r="r" b="b" t="t" l="l"/>
            <a:pathLst>
              <a:path h="7091001" w="13972417">
                <a:moveTo>
                  <a:pt x="0" y="0"/>
                </a:moveTo>
                <a:lnTo>
                  <a:pt x="13972416" y="0"/>
                </a:lnTo>
                <a:lnTo>
                  <a:pt x="13972416" y="7091002"/>
                </a:lnTo>
                <a:lnTo>
                  <a:pt x="0" y="709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33397" y="2005833"/>
            <a:ext cx="5221206" cy="167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1"/>
              </a:lnSpc>
              <a:spcBef>
                <a:spcPct val="0"/>
              </a:spcBef>
            </a:pPr>
            <a:r>
              <a:rPr lang="en-US" sz="10991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技術架構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28954" y="3721437"/>
            <a:ext cx="8324099" cy="361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2770" indent="-371385" lvl="1">
              <a:lnSpc>
                <a:spcPts val="4816"/>
              </a:lnSpc>
              <a:spcBef>
                <a:spcPct val="0"/>
              </a:spcBef>
              <a:buFont typeface="Arial"/>
              <a:buChar char="•"/>
            </a:pPr>
            <a:r>
              <a:rPr lang="en-US" sz="344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後端框架：P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yth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Dj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ngo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。</a:t>
            </a:r>
          </a:p>
          <a:p>
            <a:pPr algn="l" marL="742770" indent="-371385" lvl="1">
              <a:lnSpc>
                <a:spcPts val="4816"/>
              </a:lnSpc>
              <a:spcBef>
                <a:spcPct val="0"/>
              </a:spcBef>
              <a:buFont typeface="Arial"/>
              <a:buChar char="•"/>
            </a:pP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資料庫：SQL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</a:p>
          <a:p>
            <a:pPr algn="l" marL="742770" indent="-371385" lvl="1">
              <a:lnSpc>
                <a:spcPts val="4816"/>
              </a:lnSpc>
              <a:spcBef>
                <a:spcPct val="0"/>
              </a:spcBef>
              <a:buFont typeface="Arial"/>
              <a:buChar char="•"/>
            </a:pP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外部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API：</a:t>
            </a:r>
          </a:p>
          <a:p>
            <a:pPr algn="l">
              <a:lnSpc>
                <a:spcPts val="4816"/>
              </a:lnSpc>
              <a:spcBef>
                <a:spcPct val="0"/>
              </a:spcBef>
            </a:pP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Movie Database (TMDB) API</a:t>
            </a:r>
          </a:p>
          <a:p>
            <a:pPr algn="l" marL="742770" indent="-371385" lvl="1">
              <a:lnSpc>
                <a:spcPts val="4816"/>
              </a:lnSpc>
              <a:spcBef>
                <a:spcPct val="0"/>
              </a:spcBef>
              <a:buFont typeface="Arial"/>
              <a:buChar char="•"/>
            </a:pP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前端呈現：</a:t>
            </a:r>
          </a:p>
          <a:p>
            <a:pPr algn="l">
              <a:lnSpc>
                <a:spcPts val="4816"/>
              </a:lnSpc>
              <a:spcBef>
                <a:spcPct val="0"/>
              </a:spcBef>
            </a:pP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</a:t>
            </a:r>
            <a:r>
              <a:rPr lang="en-US" sz="344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HTML/CSS (Bootstrap), Chart.js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716441">
            <a:off x="9543919" y="2432194"/>
            <a:ext cx="7454424" cy="4873330"/>
          </a:xfrm>
          <a:custGeom>
            <a:avLst/>
            <a:gdLst/>
            <a:ahLst/>
            <a:cxnLst/>
            <a:rect r="r" b="b" t="t" l="l"/>
            <a:pathLst>
              <a:path h="4873330" w="7454424">
                <a:moveTo>
                  <a:pt x="0" y="0"/>
                </a:moveTo>
                <a:lnTo>
                  <a:pt x="7454424" y="0"/>
                </a:lnTo>
                <a:lnTo>
                  <a:pt x="7454424" y="4873330"/>
                </a:lnTo>
                <a:lnTo>
                  <a:pt x="0" y="487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9020">
            <a:off x="11380288" y="3236496"/>
            <a:ext cx="3781685" cy="3072619"/>
          </a:xfrm>
          <a:custGeom>
            <a:avLst/>
            <a:gdLst/>
            <a:ahLst/>
            <a:cxnLst/>
            <a:rect r="r" b="b" t="t" l="l"/>
            <a:pathLst>
              <a:path h="3072619" w="3781685">
                <a:moveTo>
                  <a:pt x="0" y="0"/>
                </a:moveTo>
                <a:lnTo>
                  <a:pt x="3781685" y="0"/>
                </a:lnTo>
                <a:lnTo>
                  <a:pt x="3781685" y="3072619"/>
                </a:lnTo>
                <a:lnTo>
                  <a:pt x="0" y="3072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39471" y="273263"/>
            <a:ext cx="1108604" cy="1510875"/>
          </a:xfrm>
          <a:custGeom>
            <a:avLst/>
            <a:gdLst/>
            <a:ahLst/>
            <a:cxnLst/>
            <a:rect r="r" b="b" t="t" l="l"/>
            <a:pathLst>
              <a:path h="1510875" w="1108604">
                <a:moveTo>
                  <a:pt x="0" y="0"/>
                </a:moveTo>
                <a:lnTo>
                  <a:pt x="1108604" y="0"/>
                </a:lnTo>
                <a:lnTo>
                  <a:pt x="1108604" y="1510874"/>
                </a:lnTo>
                <a:lnTo>
                  <a:pt x="0" y="1510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280198">
            <a:off x="11272302" y="6621578"/>
            <a:ext cx="3445600" cy="881715"/>
            <a:chOff x="0" y="0"/>
            <a:chExt cx="907483" cy="2322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7483" cy="232221"/>
            </a:xfrm>
            <a:custGeom>
              <a:avLst/>
              <a:gdLst/>
              <a:ahLst/>
              <a:cxnLst/>
              <a:rect r="r" b="b" t="t" l="l"/>
              <a:pathLst>
                <a:path h="232221" w="907483">
                  <a:moveTo>
                    <a:pt x="453742" y="0"/>
                  </a:moveTo>
                  <a:cubicBezTo>
                    <a:pt x="203147" y="0"/>
                    <a:pt x="0" y="51984"/>
                    <a:pt x="0" y="116111"/>
                  </a:cubicBezTo>
                  <a:cubicBezTo>
                    <a:pt x="0" y="180237"/>
                    <a:pt x="203147" y="232221"/>
                    <a:pt x="453742" y="232221"/>
                  </a:cubicBezTo>
                  <a:cubicBezTo>
                    <a:pt x="704336" y="232221"/>
                    <a:pt x="907483" y="180237"/>
                    <a:pt x="907483" y="116111"/>
                  </a:cubicBezTo>
                  <a:cubicBezTo>
                    <a:pt x="907483" y="51984"/>
                    <a:pt x="704336" y="0"/>
                    <a:pt x="453742" y="0"/>
                  </a:cubicBezTo>
                  <a:close/>
                </a:path>
              </a:pathLst>
            </a:custGeom>
            <a:solidFill>
              <a:srgbClr val="E385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85077" y="-16329"/>
              <a:ext cx="737330" cy="226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651922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34103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19" y="0"/>
                </a:lnTo>
                <a:lnTo>
                  <a:pt x="517819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83400">
            <a:off x="6828657" y="75516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94008">
            <a:off x="1346376" y="810307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447333">
            <a:off x="8618719" y="7475794"/>
            <a:ext cx="2207243" cy="2025146"/>
          </a:xfrm>
          <a:custGeom>
            <a:avLst/>
            <a:gdLst/>
            <a:ahLst/>
            <a:cxnLst/>
            <a:rect r="r" b="b" t="t" l="l"/>
            <a:pathLst>
              <a:path h="2025146" w="2207243">
                <a:moveTo>
                  <a:pt x="0" y="0"/>
                </a:moveTo>
                <a:lnTo>
                  <a:pt x="2207244" y="0"/>
                </a:lnTo>
                <a:lnTo>
                  <a:pt x="2207244" y="2025146"/>
                </a:lnTo>
                <a:lnTo>
                  <a:pt x="0" y="20251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6738170">
            <a:off x="15611725" y="1546546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49"/>
                </a:lnTo>
                <a:lnTo>
                  <a:pt x="0" y="15028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7792" y="1533107"/>
            <a:ext cx="13972417" cy="7091001"/>
          </a:xfrm>
          <a:custGeom>
            <a:avLst/>
            <a:gdLst/>
            <a:ahLst/>
            <a:cxnLst/>
            <a:rect r="r" b="b" t="t" l="l"/>
            <a:pathLst>
              <a:path h="7091001" w="13972417">
                <a:moveTo>
                  <a:pt x="0" y="0"/>
                </a:moveTo>
                <a:lnTo>
                  <a:pt x="13972416" y="0"/>
                </a:lnTo>
                <a:lnTo>
                  <a:pt x="13972416" y="7091002"/>
                </a:lnTo>
                <a:lnTo>
                  <a:pt x="0" y="709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228">
            <a:off x="2081385" y="735371"/>
            <a:ext cx="5850046" cy="8041300"/>
          </a:xfrm>
          <a:custGeom>
            <a:avLst/>
            <a:gdLst/>
            <a:ahLst/>
            <a:cxnLst/>
            <a:rect r="r" b="b" t="t" l="l"/>
            <a:pathLst>
              <a:path h="8041300" w="5850046">
                <a:moveTo>
                  <a:pt x="0" y="0"/>
                </a:moveTo>
                <a:lnTo>
                  <a:pt x="5850046" y="0"/>
                </a:lnTo>
                <a:lnTo>
                  <a:pt x="5850046" y="8041301"/>
                </a:lnTo>
                <a:lnTo>
                  <a:pt x="0" y="8041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6256">
            <a:off x="3484121" y="3255354"/>
            <a:ext cx="3386490" cy="3335693"/>
          </a:xfrm>
          <a:custGeom>
            <a:avLst/>
            <a:gdLst/>
            <a:ahLst/>
            <a:cxnLst/>
            <a:rect r="r" b="b" t="t" l="l"/>
            <a:pathLst>
              <a:path h="3335693" w="3386490">
                <a:moveTo>
                  <a:pt x="0" y="0"/>
                </a:moveTo>
                <a:lnTo>
                  <a:pt x="3386490" y="0"/>
                </a:lnTo>
                <a:lnTo>
                  <a:pt x="3386490" y="3335693"/>
                </a:lnTo>
                <a:lnTo>
                  <a:pt x="0" y="3335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92596" y="2053233"/>
            <a:ext cx="6265296" cy="161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71"/>
              </a:lnSpc>
              <a:spcBef>
                <a:spcPct val="0"/>
              </a:spcBef>
            </a:pPr>
            <a:r>
              <a:rPr lang="en-US" sz="10671" strike="noStrike" u="none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資料庫設計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23811" y="3850264"/>
            <a:ext cx="7680308" cy="344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012" indent="-353006" lvl="1">
              <a:lnSpc>
                <a:spcPts val="4578"/>
              </a:lnSpc>
              <a:spcBef>
                <a:spcPct val="0"/>
              </a:spcBef>
              <a:buFont typeface="Arial"/>
              <a:buChar char="•"/>
            </a:pPr>
            <a:r>
              <a:rPr lang="en-US" sz="3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er 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表：使用者帳號管理。</a:t>
            </a:r>
          </a:p>
          <a:p>
            <a:pPr algn="l" marL="706012" indent="-353006" lvl="1">
              <a:lnSpc>
                <a:spcPts val="4578"/>
              </a:lnSpc>
              <a:spcBef>
                <a:spcPct val="0"/>
              </a:spcBef>
              <a:buFont typeface="Arial"/>
              <a:buChar char="•"/>
            </a:pP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ie 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表：儲存電影靜態資料，避免重複向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API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請求。</a:t>
            </a:r>
          </a:p>
          <a:p>
            <a:pPr algn="l" marL="706012" indent="-353006" lvl="1">
              <a:lnSpc>
                <a:spcPts val="4578"/>
              </a:lnSpc>
              <a:spcBef>
                <a:spcPct val="0"/>
              </a:spcBef>
              <a:buFont typeface="Arial"/>
              <a:buChar char="•"/>
            </a:pP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er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Movi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 </a:t>
            </a:r>
            <a:r>
              <a:rPr lang="en-US" sz="32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表：記錄使用者對電影的評分、狀態、加入時間。</a:t>
            </a:r>
          </a:p>
          <a:p>
            <a:pPr algn="l" marL="0" indent="0" lvl="0">
              <a:lnSpc>
                <a:spcPts val="4578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-155268">
            <a:off x="3755632" y="6785294"/>
            <a:ext cx="3445600" cy="881715"/>
            <a:chOff x="0" y="0"/>
            <a:chExt cx="907483" cy="2322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7483" cy="232221"/>
            </a:xfrm>
            <a:custGeom>
              <a:avLst/>
              <a:gdLst/>
              <a:ahLst/>
              <a:cxnLst/>
              <a:rect r="r" b="b" t="t" l="l"/>
              <a:pathLst>
                <a:path h="232221" w="907483">
                  <a:moveTo>
                    <a:pt x="453742" y="0"/>
                  </a:moveTo>
                  <a:cubicBezTo>
                    <a:pt x="203147" y="0"/>
                    <a:pt x="0" y="51984"/>
                    <a:pt x="0" y="116111"/>
                  </a:cubicBezTo>
                  <a:cubicBezTo>
                    <a:pt x="0" y="180237"/>
                    <a:pt x="203147" y="232221"/>
                    <a:pt x="453742" y="232221"/>
                  </a:cubicBezTo>
                  <a:cubicBezTo>
                    <a:pt x="704336" y="232221"/>
                    <a:pt x="907483" y="180237"/>
                    <a:pt x="907483" y="116111"/>
                  </a:cubicBezTo>
                  <a:cubicBezTo>
                    <a:pt x="907483" y="51984"/>
                    <a:pt x="704336" y="0"/>
                    <a:pt x="453742" y="0"/>
                  </a:cubicBezTo>
                  <a:close/>
                </a:path>
              </a:pathLst>
            </a:custGeom>
            <a:solidFill>
              <a:srgbClr val="DEDE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5077" y="-16329"/>
              <a:ext cx="737330" cy="226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651922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34103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19" y="0"/>
                </a:lnTo>
                <a:lnTo>
                  <a:pt x="517819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94008">
            <a:off x="15448335" y="216198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95776">
            <a:off x="945630" y="810307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033491">
            <a:off x="1150758" y="1849480"/>
            <a:ext cx="2207243" cy="2025146"/>
          </a:xfrm>
          <a:custGeom>
            <a:avLst/>
            <a:gdLst/>
            <a:ahLst/>
            <a:cxnLst/>
            <a:rect r="r" b="b" t="t" l="l"/>
            <a:pathLst>
              <a:path h="2025146" w="2207243">
                <a:moveTo>
                  <a:pt x="0" y="0"/>
                </a:moveTo>
                <a:lnTo>
                  <a:pt x="2207244" y="0"/>
                </a:lnTo>
                <a:lnTo>
                  <a:pt x="2207244" y="2025145"/>
                </a:lnTo>
                <a:lnTo>
                  <a:pt x="0" y="2025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738170">
            <a:off x="12630805" y="7872684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49"/>
                </a:lnTo>
                <a:lnTo>
                  <a:pt x="0" y="15028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7792" y="1533107"/>
            <a:ext cx="13972417" cy="7091001"/>
          </a:xfrm>
          <a:custGeom>
            <a:avLst/>
            <a:gdLst/>
            <a:ahLst/>
            <a:cxnLst/>
            <a:rect r="r" b="b" t="t" l="l"/>
            <a:pathLst>
              <a:path h="7091001" w="13972417">
                <a:moveTo>
                  <a:pt x="0" y="0"/>
                </a:moveTo>
                <a:lnTo>
                  <a:pt x="13972416" y="0"/>
                </a:lnTo>
                <a:lnTo>
                  <a:pt x="13972416" y="7091002"/>
                </a:lnTo>
                <a:lnTo>
                  <a:pt x="0" y="709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228">
            <a:off x="2450171" y="735371"/>
            <a:ext cx="5850046" cy="8041300"/>
          </a:xfrm>
          <a:custGeom>
            <a:avLst/>
            <a:gdLst/>
            <a:ahLst/>
            <a:cxnLst/>
            <a:rect r="r" b="b" t="t" l="l"/>
            <a:pathLst>
              <a:path h="8041300" w="5850046">
                <a:moveTo>
                  <a:pt x="0" y="0"/>
                </a:moveTo>
                <a:lnTo>
                  <a:pt x="5850046" y="0"/>
                </a:lnTo>
                <a:lnTo>
                  <a:pt x="5850046" y="8041301"/>
                </a:lnTo>
                <a:lnTo>
                  <a:pt x="0" y="8041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340778">
            <a:off x="4128886" y="7054416"/>
            <a:ext cx="3445600" cy="881715"/>
            <a:chOff x="0" y="0"/>
            <a:chExt cx="907483" cy="2322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7483" cy="232221"/>
            </a:xfrm>
            <a:custGeom>
              <a:avLst/>
              <a:gdLst/>
              <a:ahLst/>
              <a:cxnLst/>
              <a:rect r="r" b="b" t="t" l="l"/>
              <a:pathLst>
                <a:path h="232221" w="907483">
                  <a:moveTo>
                    <a:pt x="453742" y="0"/>
                  </a:moveTo>
                  <a:cubicBezTo>
                    <a:pt x="203147" y="0"/>
                    <a:pt x="0" y="51984"/>
                    <a:pt x="0" y="116111"/>
                  </a:cubicBezTo>
                  <a:cubicBezTo>
                    <a:pt x="0" y="180237"/>
                    <a:pt x="203147" y="232221"/>
                    <a:pt x="453742" y="232221"/>
                  </a:cubicBezTo>
                  <a:cubicBezTo>
                    <a:pt x="704336" y="232221"/>
                    <a:pt x="907483" y="180237"/>
                    <a:pt x="907483" y="116111"/>
                  </a:cubicBezTo>
                  <a:cubicBezTo>
                    <a:pt x="907483" y="51984"/>
                    <a:pt x="704336" y="0"/>
                    <a:pt x="453742" y="0"/>
                  </a:cubicBezTo>
                  <a:close/>
                </a:path>
              </a:pathLst>
            </a:custGeom>
            <a:solidFill>
              <a:srgbClr val="DEDE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5077" y="-16329"/>
              <a:ext cx="737330" cy="226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326149">
            <a:off x="3760305" y="2696017"/>
            <a:ext cx="3664470" cy="4077296"/>
          </a:xfrm>
          <a:custGeom>
            <a:avLst/>
            <a:gdLst/>
            <a:ahLst/>
            <a:cxnLst/>
            <a:rect r="r" b="b" t="t" l="l"/>
            <a:pathLst>
              <a:path h="4077296" w="3664470">
                <a:moveTo>
                  <a:pt x="0" y="0"/>
                </a:moveTo>
                <a:lnTo>
                  <a:pt x="3664470" y="0"/>
                </a:lnTo>
                <a:lnTo>
                  <a:pt x="3664470" y="4077296"/>
                </a:lnTo>
                <a:lnTo>
                  <a:pt x="0" y="4077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25701" y="3999878"/>
            <a:ext cx="7063222" cy="227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63"/>
              </a:lnSpc>
              <a:spcBef>
                <a:spcPct val="0"/>
              </a:spcBef>
            </a:pPr>
            <a:r>
              <a:rPr lang="en-US" sz="14963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成果展示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51922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34103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19" y="0"/>
                </a:lnTo>
                <a:lnTo>
                  <a:pt x="517819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94008">
            <a:off x="15448335" y="216198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595776">
            <a:off x="945630" y="8103073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89"/>
                </a:lnTo>
                <a:lnTo>
                  <a:pt x="0" y="1555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033491">
            <a:off x="1150758" y="1849480"/>
            <a:ext cx="2207243" cy="2025146"/>
          </a:xfrm>
          <a:custGeom>
            <a:avLst/>
            <a:gdLst/>
            <a:ahLst/>
            <a:cxnLst/>
            <a:rect r="r" b="b" t="t" l="l"/>
            <a:pathLst>
              <a:path h="2025146" w="2207243">
                <a:moveTo>
                  <a:pt x="0" y="0"/>
                </a:moveTo>
                <a:lnTo>
                  <a:pt x="2207244" y="0"/>
                </a:lnTo>
                <a:lnTo>
                  <a:pt x="2207244" y="2025145"/>
                </a:lnTo>
                <a:lnTo>
                  <a:pt x="0" y="2025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738170">
            <a:off x="12630805" y="7872684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49"/>
                </a:lnTo>
                <a:lnTo>
                  <a:pt x="0" y="15028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339" y="933450"/>
            <a:ext cx="16215961" cy="8229600"/>
          </a:xfrm>
          <a:custGeom>
            <a:avLst/>
            <a:gdLst/>
            <a:ahLst/>
            <a:cxnLst/>
            <a:rect r="r" b="b" t="t" l="l"/>
            <a:pathLst>
              <a:path h="8229600" w="16215961">
                <a:moveTo>
                  <a:pt x="0" y="0"/>
                </a:moveTo>
                <a:lnTo>
                  <a:pt x="16215961" y="0"/>
                </a:lnTo>
                <a:lnTo>
                  <a:pt x="1621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16441">
            <a:off x="8880827" y="2093195"/>
            <a:ext cx="9451781" cy="6179102"/>
          </a:xfrm>
          <a:custGeom>
            <a:avLst/>
            <a:gdLst/>
            <a:ahLst/>
            <a:cxnLst/>
            <a:rect r="r" b="b" t="t" l="l"/>
            <a:pathLst>
              <a:path h="6179102" w="9451781">
                <a:moveTo>
                  <a:pt x="0" y="0"/>
                </a:moveTo>
                <a:lnTo>
                  <a:pt x="9451780" y="0"/>
                </a:lnTo>
                <a:lnTo>
                  <a:pt x="9451780" y="6179102"/>
                </a:lnTo>
                <a:lnTo>
                  <a:pt x="0" y="6179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4148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660" y="8881018"/>
            <a:ext cx="517820" cy="754564"/>
          </a:xfrm>
          <a:custGeom>
            <a:avLst/>
            <a:gdLst/>
            <a:ahLst/>
            <a:cxnLst/>
            <a:rect r="r" b="b" t="t" l="l"/>
            <a:pathLst>
              <a:path h="754564" w="517820">
                <a:moveTo>
                  <a:pt x="0" y="0"/>
                </a:moveTo>
                <a:lnTo>
                  <a:pt x="517820" y="0"/>
                </a:lnTo>
                <a:lnTo>
                  <a:pt x="517820" y="754564"/>
                </a:lnTo>
                <a:lnTo>
                  <a:pt x="0" y="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83400">
            <a:off x="6726332" y="144922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907874" y="8385105"/>
            <a:ext cx="1622831" cy="1555889"/>
          </a:xfrm>
          <a:custGeom>
            <a:avLst/>
            <a:gdLst/>
            <a:ahLst/>
            <a:cxnLst/>
            <a:rect r="r" b="b" t="t" l="l"/>
            <a:pathLst>
              <a:path h="1555889" w="1622831">
                <a:moveTo>
                  <a:pt x="0" y="0"/>
                </a:moveTo>
                <a:lnTo>
                  <a:pt x="1622831" y="0"/>
                </a:lnTo>
                <a:lnTo>
                  <a:pt x="1622831" y="1555890"/>
                </a:lnTo>
                <a:lnTo>
                  <a:pt x="0" y="1555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38170">
            <a:off x="16856064" y="774290"/>
            <a:ext cx="1036966" cy="1502850"/>
          </a:xfrm>
          <a:custGeom>
            <a:avLst/>
            <a:gdLst/>
            <a:ahLst/>
            <a:cxnLst/>
            <a:rect r="r" b="b" t="t" l="l"/>
            <a:pathLst>
              <a:path h="1502850" w="1036966">
                <a:moveTo>
                  <a:pt x="0" y="0"/>
                </a:moveTo>
                <a:lnTo>
                  <a:pt x="1036966" y="0"/>
                </a:lnTo>
                <a:lnTo>
                  <a:pt x="1036966" y="1502850"/>
                </a:lnTo>
                <a:lnTo>
                  <a:pt x="0" y="1502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85434" y="533981"/>
            <a:ext cx="5842566" cy="9219039"/>
          </a:xfrm>
          <a:custGeom>
            <a:avLst/>
            <a:gdLst/>
            <a:ahLst/>
            <a:cxnLst/>
            <a:rect r="r" b="b" t="t" l="l"/>
            <a:pathLst>
              <a:path h="9219039" w="5842566">
                <a:moveTo>
                  <a:pt x="0" y="0"/>
                </a:moveTo>
                <a:lnTo>
                  <a:pt x="5842566" y="0"/>
                </a:lnTo>
                <a:lnTo>
                  <a:pt x="5842566" y="9219038"/>
                </a:lnTo>
                <a:lnTo>
                  <a:pt x="0" y="9219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57124" y="0"/>
            <a:ext cx="1108604" cy="1510875"/>
          </a:xfrm>
          <a:custGeom>
            <a:avLst/>
            <a:gdLst/>
            <a:ahLst/>
            <a:cxnLst/>
            <a:rect r="r" b="b" t="t" l="l"/>
            <a:pathLst>
              <a:path h="1510875" w="1108604">
                <a:moveTo>
                  <a:pt x="0" y="0"/>
                </a:moveTo>
                <a:lnTo>
                  <a:pt x="1108605" y="0"/>
                </a:lnTo>
                <a:lnTo>
                  <a:pt x="1108605" y="1510875"/>
                </a:lnTo>
                <a:lnTo>
                  <a:pt x="0" y="15108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08259" y="533981"/>
            <a:ext cx="5487587" cy="9219039"/>
          </a:xfrm>
          <a:custGeom>
            <a:avLst/>
            <a:gdLst/>
            <a:ahLst/>
            <a:cxnLst/>
            <a:rect r="r" b="b" t="t" l="l"/>
            <a:pathLst>
              <a:path h="9219039" w="5487587">
                <a:moveTo>
                  <a:pt x="0" y="0"/>
                </a:moveTo>
                <a:lnTo>
                  <a:pt x="5487587" y="0"/>
                </a:lnTo>
                <a:lnTo>
                  <a:pt x="5487587" y="9219038"/>
                </a:lnTo>
                <a:lnTo>
                  <a:pt x="0" y="92190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4638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64939" y="1019175"/>
            <a:ext cx="2511899" cy="278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4"/>
              </a:lnSpc>
            </a:pPr>
            <a:r>
              <a:rPr lang="en-US" sz="9994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登入</a:t>
            </a:r>
          </a:p>
          <a:p>
            <a:pPr algn="l" marL="0" indent="0" lvl="0">
              <a:lnSpc>
                <a:spcPts val="9994"/>
              </a:lnSpc>
              <a:spcBef>
                <a:spcPct val="0"/>
              </a:spcBef>
            </a:pPr>
            <a:r>
              <a:rPr lang="en-US" sz="9994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註冊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310" y="1025329"/>
            <a:ext cx="17293585" cy="8776494"/>
          </a:xfrm>
          <a:custGeom>
            <a:avLst/>
            <a:gdLst/>
            <a:ahLst/>
            <a:cxnLst/>
            <a:rect r="r" b="b" t="t" l="l"/>
            <a:pathLst>
              <a:path h="8776494" w="17293585">
                <a:moveTo>
                  <a:pt x="0" y="0"/>
                </a:moveTo>
                <a:lnTo>
                  <a:pt x="17293585" y="0"/>
                </a:lnTo>
                <a:lnTo>
                  <a:pt x="17293585" y="8776494"/>
                </a:lnTo>
                <a:lnTo>
                  <a:pt x="0" y="877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228">
            <a:off x="686187" y="37976"/>
            <a:ext cx="7240570" cy="9952674"/>
          </a:xfrm>
          <a:custGeom>
            <a:avLst/>
            <a:gdLst/>
            <a:ahLst/>
            <a:cxnLst/>
            <a:rect r="r" b="b" t="t" l="l"/>
            <a:pathLst>
              <a:path h="9952674" w="7240570">
                <a:moveTo>
                  <a:pt x="0" y="0"/>
                </a:moveTo>
                <a:lnTo>
                  <a:pt x="7240570" y="0"/>
                </a:lnTo>
                <a:lnTo>
                  <a:pt x="7240570" y="9952674"/>
                </a:lnTo>
                <a:lnTo>
                  <a:pt x="0" y="995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32426" y="1429940"/>
            <a:ext cx="1526874" cy="508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30"/>
              </a:lnSpc>
              <a:spcBef>
                <a:spcPct val="0"/>
              </a:spcBef>
            </a:pPr>
            <a:r>
              <a:rPr lang="en-US" sz="9530">
                <a:solidFill>
                  <a:srgbClr val="000000"/>
                </a:solidFill>
                <a:latin typeface="可画软糖体-繁"/>
                <a:ea typeface="可画软糖体-繁"/>
                <a:cs typeface="可画软糖体-繁"/>
                <a:sym typeface="可画软糖体-繁"/>
              </a:rPr>
              <a:t>我的片單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617895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46597" y="9167234"/>
            <a:ext cx="571298" cy="832493"/>
          </a:xfrm>
          <a:custGeom>
            <a:avLst/>
            <a:gdLst/>
            <a:ahLst/>
            <a:cxnLst/>
            <a:rect r="r" b="b" t="t" l="l"/>
            <a:pathLst>
              <a:path h="832493" w="571298">
                <a:moveTo>
                  <a:pt x="0" y="0"/>
                </a:moveTo>
                <a:lnTo>
                  <a:pt x="571298" y="0"/>
                </a:lnTo>
                <a:lnTo>
                  <a:pt x="571298" y="832492"/>
                </a:lnTo>
                <a:lnTo>
                  <a:pt x="0" y="832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4008">
            <a:off x="16622062" y="219626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5"/>
                </a:lnTo>
                <a:lnTo>
                  <a:pt x="0" y="17165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95776">
            <a:off x="289527" y="8308947"/>
            <a:ext cx="1790430" cy="1716575"/>
          </a:xfrm>
          <a:custGeom>
            <a:avLst/>
            <a:gdLst/>
            <a:ahLst/>
            <a:cxnLst/>
            <a:rect r="r" b="b" t="t" l="l"/>
            <a:pathLst>
              <a:path h="1716575" w="1790430">
                <a:moveTo>
                  <a:pt x="0" y="0"/>
                </a:moveTo>
                <a:lnTo>
                  <a:pt x="1790430" y="0"/>
                </a:lnTo>
                <a:lnTo>
                  <a:pt x="1790430" y="1716574"/>
                </a:lnTo>
                <a:lnTo>
                  <a:pt x="0" y="1716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2566" y="730916"/>
            <a:ext cx="14957910" cy="8825167"/>
          </a:xfrm>
          <a:custGeom>
            <a:avLst/>
            <a:gdLst/>
            <a:ahLst/>
            <a:cxnLst/>
            <a:rect r="r" b="b" t="t" l="l"/>
            <a:pathLst>
              <a:path h="8825167" w="14957910">
                <a:moveTo>
                  <a:pt x="0" y="0"/>
                </a:moveTo>
                <a:lnTo>
                  <a:pt x="14957910" y="0"/>
                </a:lnTo>
                <a:lnTo>
                  <a:pt x="14957910" y="8825168"/>
                </a:lnTo>
                <a:lnTo>
                  <a:pt x="0" y="8825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DAG91-XUPJE</dc:identifier>
  <dcterms:modified xsi:type="dcterms:W3CDTF">2011-08-01T06:04:30Z</dcterms:modified>
  <cp:revision>1</cp:revision>
  <dc:title>個人電影追蹤與分析系統</dc:title>
</cp:coreProperties>
</file>